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4273" r:id="rId3"/>
    <p:sldId id="452" r:id="rId4"/>
    <p:sldId id="430" r:id="rId5"/>
    <p:sldId id="294" r:id="rId6"/>
    <p:sldId id="427" r:id="rId7"/>
    <p:sldId id="296" r:id="rId8"/>
    <p:sldId id="297" r:id="rId9"/>
    <p:sldId id="428" r:id="rId10"/>
    <p:sldId id="299" r:id="rId11"/>
    <p:sldId id="300" r:id="rId12"/>
    <p:sldId id="429" r:id="rId13"/>
    <p:sldId id="302" r:id="rId14"/>
    <p:sldId id="303" r:id="rId15"/>
    <p:sldId id="304" r:id="rId16"/>
    <p:sldId id="305" r:id="rId17"/>
    <p:sldId id="413" r:id="rId18"/>
    <p:sldId id="414" r:id="rId19"/>
    <p:sldId id="415" r:id="rId20"/>
    <p:sldId id="416" r:id="rId21"/>
    <p:sldId id="417" r:id="rId22"/>
    <p:sldId id="420" r:id="rId23"/>
    <p:sldId id="421" r:id="rId24"/>
    <p:sldId id="422" r:id="rId25"/>
    <p:sldId id="423" r:id="rId26"/>
    <p:sldId id="424" r:id="rId27"/>
    <p:sldId id="425" r:id="rId28"/>
    <p:sldId id="426" r:id="rId29"/>
    <p:sldId id="292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ke" initials="s" lastIdx="1" clrIdx="0">
    <p:extLst>
      <p:ext uri="{19B8F6BF-5375-455C-9EA6-DF929625EA0E}">
        <p15:presenceInfo xmlns:p15="http://schemas.microsoft.com/office/powerpoint/2012/main" xmlns="" userId="suk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4771"/>
    <a:srgbClr val="34470B"/>
    <a:srgbClr val="ADB9CA"/>
    <a:srgbClr val="E48C8C"/>
    <a:srgbClr val="C9354F"/>
    <a:srgbClr val="E9666A"/>
    <a:srgbClr val="D21F4B"/>
    <a:srgbClr val="B02244"/>
    <a:srgbClr val="D11B49"/>
    <a:srgbClr val="D52D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-41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1-28T15:37:15.038" idx="1">
    <p:pos x="10" y="10"/>
    <p:text/>
    <p:extLst>
      <p:ext uri="{C676402C-5697-4E1C-873F-D02D1690AC5C}">
        <p15:threadingInfo xmlns:p15="http://schemas.microsoft.com/office/powerpoint/2012/main" xmlns="" timeZoneBias="-4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1B2B5-B497-460E-BD2D-A990204B4407}" type="datetimeFigureOut">
              <a:rPr lang="zh-CN" altLang="en-US" smtClean="0"/>
              <a:t>2021-09-01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1BA5D7-35AA-4C7B-91B1-DB3108B0A9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6799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1.10</a:t>
            </a:r>
            <a:r>
              <a:rPr lang="zh-CN" altLang="en-US"/>
              <a:t>公司、</a:t>
            </a:r>
            <a:r>
              <a:rPr lang="en-US" altLang="zh-CN"/>
              <a:t>20000</a:t>
            </a:r>
            <a:r>
              <a:rPr lang="zh-CN" altLang="en-US"/>
              <a:t>人使用、集群架构、混合云、高可用</a:t>
            </a:r>
            <a:endParaRPr lang="en-US" altLang="zh-CN"/>
          </a:p>
          <a:p>
            <a:r>
              <a:rPr lang="en-US" altLang="zh-CN"/>
              <a:t>2.</a:t>
            </a:r>
            <a:r>
              <a:rPr lang="zh-CN" altLang="en-US"/>
              <a:t>统一管控、管理规范、使用规范、目录规范；</a:t>
            </a:r>
            <a:endParaRPr lang="en-US" altLang="zh-CN"/>
          </a:p>
          <a:p>
            <a:r>
              <a:rPr lang="en-US" altLang="zh-CN"/>
              <a:t>3.</a:t>
            </a:r>
            <a:r>
              <a:rPr lang="zh-CN" altLang="en-US"/>
              <a:t>业务系统对接：蓝凌知识管理、招采系统、</a:t>
            </a:r>
            <a:r>
              <a:rPr lang="en-US" altLang="zh-CN"/>
              <a:t>SAP</a:t>
            </a:r>
            <a:r>
              <a:rPr lang="zh-CN" altLang="en-US"/>
              <a:t>系统；</a:t>
            </a:r>
            <a:endParaRPr lang="en-US" altLang="zh-CN"/>
          </a:p>
          <a:p>
            <a:r>
              <a:rPr lang="en-US" altLang="zh-CN"/>
              <a:t>4.</a:t>
            </a:r>
            <a:r>
              <a:rPr lang="zh-CN" altLang="en-US"/>
              <a:t>多版本、安全水印、细粒度管控、文件夹标签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74BB5-8600-42B1-AE9C-7DFF144A04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6993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74BB5-8600-42B1-AE9C-7DFF144A045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4692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5F9F00-5429-4332-A730-C275F2B1E1C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5702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5F9F00-5429-4332-A730-C275F2B1E1C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1412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6192E58A-064A-45DA-820D-50310EE7BE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61" y="2142"/>
            <a:ext cx="12160877" cy="6853716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7886D1F6-BB11-4565-95CC-EDC6309AF442}"/>
              </a:ext>
            </a:extLst>
          </p:cNvPr>
          <p:cNvGrpSpPr/>
          <p:nvPr userDrawn="1"/>
        </p:nvGrpSpPr>
        <p:grpSpPr>
          <a:xfrm>
            <a:off x="9473244" y="6107688"/>
            <a:ext cx="2364206" cy="378874"/>
            <a:chOff x="9483459" y="6032310"/>
            <a:chExt cx="2364206" cy="378874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xmlns="" id="{274099A6-29F3-4255-B905-FEB8B3B4F72E}"/>
                </a:ext>
              </a:extLst>
            </p:cNvPr>
            <p:cNvSpPr txBox="1"/>
            <p:nvPr userDrawn="1"/>
          </p:nvSpPr>
          <p:spPr>
            <a:xfrm>
              <a:off x="9483459" y="6032310"/>
              <a:ext cx="234627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900" dirty="0">
                  <a:solidFill>
                    <a:schemeClr val="bg1">
                      <a:alpha val="80000"/>
                    </a:schemeClr>
                  </a:solidFill>
                  <a:effectLst>
                    <a:glow>
                      <a:schemeClr val="accent1"/>
                    </a:glow>
                    <a:reflection endPos="0" dist="50800" dir="5400000" sy="-100000" algn="bl" rotWithShape="0"/>
                  </a:effectLst>
                </a:rPr>
                <a:t>上海爱数信息技术股份有限公司</a:t>
              </a: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="" id="{A7F36C89-3162-4BA5-99B1-99649C97304F}"/>
                </a:ext>
              </a:extLst>
            </p:cNvPr>
            <p:cNvSpPr/>
            <p:nvPr userDrawn="1"/>
          </p:nvSpPr>
          <p:spPr>
            <a:xfrm>
              <a:off x="10598605" y="6204974"/>
              <a:ext cx="1249060" cy="2062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740" b="0" i="0" dirty="0">
                  <a:solidFill>
                    <a:schemeClr val="bg1">
                      <a:alpha val="80000"/>
                    </a:schemeClr>
                  </a:solidFill>
                  <a:effectLst>
                    <a:glow>
                      <a:schemeClr val="accent1"/>
                    </a:glow>
                    <a:reflection endPos="0" dist="50800" dir="5400000" sy="-100000" algn="bl" rotWithShape="0"/>
                  </a:effectLst>
                  <a:latin typeface="Arial" panose="020B0604020202020204" pitchFamily="34" charset="0"/>
                </a:rPr>
                <a:t>AISHU Technology Corp.</a:t>
              </a:r>
              <a:endParaRPr lang="zh-CN" altLang="en-US" sz="740" dirty="0">
                <a:solidFill>
                  <a:schemeClr val="bg1">
                    <a:alpha val="80000"/>
                  </a:schemeClr>
                </a:solidFill>
                <a:effectLst>
                  <a:glow>
                    <a:schemeClr val="accent1"/>
                  </a:glow>
                  <a:reflection endPos="0" dist="50800" dir="5400000" sy="-100000" algn="bl" rotWithShape="0"/>
                </a:effectLst>
              </a:endParaRPr>
            </a:p>
          </p:txBody>
        </p:sp>
      </p:grpSp>
      <p:sp>
        <p:nvSpPr>
          <p:cNvPr id="15" name="标题 1">
            <a:extLst>
              <a:ext uri="{FF2B5EF4-FFF2-40B4-BE49-F238E27FC236}">
                <a16:creationId xmlns:a16="http://schemas.microsoft.com/office/drawing/2014/main" xmlns="" id="{1C20F27A-B252-4B9E-87F3-3D1D947030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91675"/>
            <a:ext cx="7561997" cy="1038844"/>
          </a:xfrm>
        </p:spPr>
        <p:txBody>
          <a:bodyPr anchor="t">
            <a:normAutofit/>
          </a:bodyPr>
          <a:lstStyle>
            <a:lvl1pPr>
              <a:lnSpc>
                <a:spcPct val="120000"/>
              </a:lnSpc>
              <a:defRPr sz="480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单击此处编辑幻灯片标题</a:t>
            </a:r>
          </a:p>
        </p:txBody>
      </p:sp>
      <p:sp>
        <p:nvSpPr>
          <p:cNvPr id="23" name="文本占位符 22">
            <a:extLst>
              <a:ext uri="{FF2B5EF4-FFF2-40B4-BE49-F238E27FC236}">
                <a16:creationId xmlns:a16="http://schemas.microsoft.com/office/drawing/2014/main" xmlns="" id="{7876C9A7-2869-422B-99AD-91A05F3482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500438"/>
            <a:ext cx="5654675" cy="58737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作者姓名    </a:t>
            </a:r>
            <a:r>
              <a:rPr lang="en-US" altLang="zh-CN" dirty="0"/>
              <a:t>2019/11/20</a:t>
            </a:r>
          </a:p>
        </p:txBody>
      </p:sp>
    </p:spTree>
    <p:extLst>
      <p:ext uri="{BB962C8B-B14F-4D97-AF65-F5344CB8AC3E}">
        <p14:creationId xmlns:p14="http://schemas.microsoft.com/office/powerpoint/2010/main" val="1400491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526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5318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3534" y="144993"/>
            <a:ext cx="10515600" cy="69320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7" name="矩形 6"/>
          <p:cNvSpPr/>
          <p:nvPr userDrawn="1"/>
        </p:nvSpPr>
        <p:spPr>
          <a:xfrm>
            <a:off x="469450" y="392138"/>
            <a:ext cx="55280" cy="349696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3627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03">
            <a:extLst>
              <a:ext uri="{FF2B5EF4-FFF2-40B4-BE49-F238E27FC236}">
                <a16:creationId xmlns:a16="http://schemas.microsoft.com/office/drawing/2014/main" xmlns="" id="{D4A91467-2179-401D-90BB-CDEF9C425A2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89304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B59CD67-2377-4B2E-8C65-52993487EF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5545" cy="6858000"/>
          </a:xfrm>
          <a:prstGeom prst="rect">
            <a:avLst/>
          </a:prstGeom>
        </p:spPr>
      </p:pic>
      <p:sp>
        <p:nvSpPr>
          <p:cNvPr id="9" name="文本占位符 15">
            <a:extLst>
              <a:ext uri="{FF2B5EF4-FFF2-40B4-BE49-F238E27FC236}">
                <a16:creationId xmlns:a16="http://schemas.microsoft.com/office/drawing/2014/main" xmlns="" id="{BCB9363F-E66A-4E82-9568-D8A944401F1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8573" y="1247381"/>
            <a:ext cx="1658179" cy="692557"/>
          </a:xfrm>
        </p:spPr>
        <p:txBody>
          <a:bodyPr>
            <a:noAutofit/>
          </a:bodyPr>
          <a:lstStyle>
            <a:lvl1pPr marL="0" indent="0">
              <a:buNone/>
              <a:defRPr sz="4800" b="1" i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目 录</a:t>
            </a:r>
          </a:p>
        </p:txBody>
      </p:sp>
    </p:spTree>
    <p:extLst>
      <p:ext uri="{BB962C8B-B14F-4D97-AF65-F5344CB8AC3E}">
        <p14:creationId xmlns:p14="http://schemas.microsoft.com/office/powerpoint/2010/main" val="256782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658025EA-FF1C-40CF-83BA-20310B775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439769"/>
            <a:ext cx="7101840" cy="4418230"/>
          </a:xfrm>
          <a:prstGeom prst="rect">
            <a:avLst/>
          </a:prstGeom>
        </p:spPr>
      </p:pic>
      <p:sp>
        <p:nvSpPr>
          <p:cNvPr id="8" name="文本占位符 15">
            <a:extLst>
              <a:ext uri="{FF2B5EF4-FFF2-40B4-BE49-F238E27FC236}">
                <a16:creationId xmlns:a16="http://schemas.microsoft.com/office/drawing/2014/main" xmlns="" id="{81BA8A20-43B3-4B1A-A737-C5C54DCF5F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0429" y="1105646"/>
            <a:ext cx="4879051" cy="1228251"/>
          </a:xfrm>
        </p:spPr>
        <p:txBody>
          <a:bodyPr>
            <a:noAutofit/>
          </a:bodyPr>
          <a:lstStyle>
            <a:lvl1pPr marL="0" indent="0">
              <a:buNone/>
              <a:defRPr sz="6000" b="1" i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en-US" altLang="zh-CN" dirty="0"/>
              <a:t>Part 1</a:t>
            </a:r>
            <a:endParaRPr lang="zh-CN" altLang="en-US" dirty="0"/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xmlns="" id="{9835C834-FD22-4601-90B0-AE4AD65445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0429" y="2342120"/>
            <a:ext cx="7826058" cy="782425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在此输入一级章节的标题</a:t>
            </a:r>
          </a:p>
        </p:txBody>
      </p:sp>
      <p:sp>
        <p:nvSpPr>
          <p:cNvPr id="10" name="文本占位符 17">
            <a:extLst>
              <a:ext uri="{FF2B5EF4-FFF2-40B4-BE49-F238E27FC236}">
                <a16:creationId xmlns:a16="http://schemas.microsoft.com/office/drawing/2014/main" xmlns="" id="{101A7954-4300-4EF2-AF34-B9FB2AA38FB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0608" y="3267991"/>
            <a:ext cx="5833778" cy="9144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此处编辑小标题</a:t>
            </a:r>
          </a:p>
        </p:txBody>
      </p:sp>
    </p:spTree>
    <p:extLst>
      <p:ext uri="{BB962C8B-B14F-4D97-AF65-F5344CB8AC3E}">
        <p14:creationId xmlns:p14="http://schemas.microsoft.com/office/powerpoint/2010/main" val="34782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1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19">
            <a:extLst>
              <a:ext uri="{FF2B5EF4-FFF2-40B4-BE49-F238E27FC236}">
                <a16:creationId xmlns:a16="http://schemas.microsoft.com/office/drawing/2014/main" xmlns="" id="{E40B55B9-7F5C-47BD-AEB4-F1AC9AA305A2}"/>
              </a:ext>
            </a:extLst>
          </p:cNvPr>
          <p:cNvSpPr/>
          <p:nvPr userDrawn="1"/>
        </p:nvSpPr>
        <p:spPr>
          <a:xfrm rot="14410224">
            <a:off x="1640905" y="1125865"/>
            <a:ext cx="935414" cy="1054765"/>
          </a:xfrm>
          <a:custGeom>
            <a:avLst/>
            <a:gdLst>
              <a:gd name="connsiteX0" fmla="*/ 1769986 w 1787452"/>
              <a:gd name="connsiteY0" fmla="*/ 1067474 h 2015517"/>
              <a:gd name="connsiteX1" fmla="*/ 1766610 w 1787452"/>
              <a:gd name="connsiteY1" fmla="*/ 1071324 h 2015517"/>
              <a:gd name="connsiteX2" fmla="*/ 1761769 w 1787452"/>
              <a:gd name="connsiteY2" fmla="*/ 1080110 h 2015517"/>
              <a:gd name="connsiteX3" fmla="*/ 1749296 w 1787452"/>
              <a:gd name="connsiteY3" fmla="*/ 1091071 h 2015517"/>
              <a:gd name="connsiteX4" fmla="*/ 1736936 w 1787452"/>
              <a:gd name="connsiteY4" fmla="*/ 1105168 h 2015517"/>
              <a:gd name="connsiteX5" fmla="*/ 1728583 w 1787452"/>
              <a:gd name="connsiteY5" fmla="*/ 1109275 h 2015517"/>
              <a:gd name="connsiteX6" fmla="*/ 1724114 w 1787452"/>
              <a:gd name="connsiteY6" fmla="*/ 1113203 h 2015517"/>
              <a:gd name="connsiteX7" fmla="*/ 194944 w 1787452"/>
              <a:gd name="connsiteY7" fmla="*/ 1992407 h 2015517"/>
              <a:gd name="connsiteX8" fmla="*/ 175381 w 1787452"/>
              <a:gd name="connsiteY8" fmla="*/ 2005596 h 2015517"/>
              <a:gd name="connsiteX9" fmla="*/ 126242 w 1787452"/>
              <a:gd name="connsiteY9" fmla="*/ 2015517 h 2015517"/>
              <a:gd name="connsiteX10" fmla="*/ 0 w 1787452"/>
              <a:gd name="connsiteY10" fmla="*/ 1889275 h 2015517"/>
              <a:gd name="connsiteX11" fmla="*/ 0 w 1787452"/>
              <a:gd name="connsiteY11" fmla="*/ 126242 h 2015517"/>
              <a:gd name="connsiteX12" fmla="*/ 2245 w 1787452"/>
              <a:gd name="connsiteY12" fmla="*/ 115121 h 2015517"/>
              <a:gd name="connsiteX13" fmla="*/ 1895 w 1787452"/>
              <a:gd name="connsiteY13" fmla="*/ 110310 h 2015517"/>
              <a:gd name="connsiteX14" fmla="*/ 5252 w 1787452"/>
              <a:gd name="connsiteY14" fmla="*/ 100229 h 2015517"/>
              <a:gd name="connsiteX15" fmla="*/ 9921 w 1787452"/>
              <a:gd name="connsiteY15" fmla="*/ 77103 h 2015517"/>
              <a:gd name="connsiteX16" fmla="*/ 15909 w 1787452"/>
              <a:gd name="connsiteY16" fmla="*/ 68221 h 2015517"/>
              <a:gd name="connsiteX17" fmla="*/ 17732 w 1787452"/>
              <a:gd name="connsiteY17" fmla="*/ 62746 h 2015517"/>
              <a:gd name="connsiteX18" fmla="*/ 25818 w 1787452"/>
              <a:gd name="connsiteY18" fmla="*/ 53524 h 2015517"/>
              <a:gd name="connsiteX19" fmla="*/ 36975 w 1787452"/>
              <a:gd name="connsiteY19" fmla="*/ 36975 h 2015517"/>
              <a:gd name="connsiteX20" fmla="*/ 45174 w 1787452"/>
              <a:gd name="connsiteY20" fmla="*/ 31448 h 2015517"/>
              <a:gd name="connsiteX21" fmla="*/ 50781 w 1787452"/>
              <a:gd name="connsiteY21" fmla="*/ 25052 h 2015517"/>
              <a:gd name="connsiteX22" fmla="*/ 65106 w 1787452"/>
              <a:gd name="connsiteY22" fmla="*/ 18009 h 2015517"/>
              <a:gd name="connsiteX23" fmla="*/ 77103 w 1787452"/>
              <a:gd name="connsiteY23" fmla="*/ 9921 h 2015517"/>
              <a:gd name="connsiteX24" fmla="*/ 84660 w 1787452"/>
              <a:gd name="connsiteY24" fmla="*/ 8395 h 2015517"/>
              <a:gd name="connsiteX25" fmla="*/ 94211 w 1787452"/>
              <a:gd name="connsiteY25" fmla="*/ 3699 h 2015517"/>
              <a:gd name="connsiteX26" fmla="*/ 115638 w 1787452"/>
              <a:gd name="connsiteY26" fmla="*/ 2141 h 2015517"/>
              <a:gd name="connsiteX27" fmla="*/ 126242 w 1787452"/>
              <a:gd name="connsiteY27" fmla="*/ 0 h 2015517"/>
              <a:gd name="connsiteX28" fmla="*/ 131230 w 1787452"/>
              <a:gd name="connsiteY28" fmla="*/ 1007 h 2015517"/>
              <a:gd name="connsiteX29" fmla="*/ 142480 w 1787452"/>
              <a:gd name="connsiteY29" fmla="*/ 189 h 2015517"/>
              <a:gd name="connsiteX30" fmla="*/ 166050 w 1787452"/>
              <a:gd name="connsiteY30" fmla="*/ 8037 h 2015517"/>
              <a:gd name="connsiteX31" fmla="*/ 175381 w 1787452"/>
              <a:gd name="connsiteY31" fmla="*/ 9921 h 2015517"/>
              <a:gd name="connsiteX32" fmla="*/ 178965 w 1787452"/>
              <a:gd name="connsiteY32" fmla="*/ 12337 h 2015517"/>
              <a:gd name="connsiteX33" fmla="*/ 190044 w 1787452"/>
              <a:gd name="connsiteY33" fmla="*/ 16026 h 2015517"/>
              <a:gd name="connsiteX34" fmla="*/ 1723265 w 1787452"/>
              <a:gd name="connsiteY34" fmla="*/ 895162 h 2015517"/>
              <a:gd name="connsiteX35" fmla="*/ 1725911 w 1787452"/>
              <a:gd name="connsiteY35" fmla="*/ 897482 h 2015517"/>
              <a:gd name="connsiteX36" fmla="*/ 1737538 w 1787452"/>
              <a:gd name="connsiteY36" fmla="*/ 903182 h 2015517"/>
              <a:gd name="connsiteX37" fmla="*/ 1754755 w 1787452"/>
              <a:gd name="connsiteY37" fmla="*/ 922772 h 2015517"/>
              <a:gd name="connsiteX38" fmla="*/ 1760959 w 1787452"/>
              <a:gd name="connsiteY38" fmla="*/ 928212 h 2015517"/>
              <a:gd name="connsiteX39" fmla="*/ 1762767 w 1787452"/>
              <a:gd name="connsiteY39" fmla="*/ 931888 h 2015517"/>
              <a:gd name="connsiteX40" fmla="*/ 1770631 w 1787452"/>
              <a:gd name="connsiteY40" fmla="*/ 940837 h 2015517"/>
              <a:gd name="connsiteX41" fmla="*/ 1787122 w 1787452"/>
              <a:gd name="connsiteY41" fmla="*/ 1012773 h 2015517"/>
              <a:gd name="connsiteX42" fmla="*/ 1785757 w 1787452"/>
              <a:gd name="connsiteY42" fmla="*/ 1019004 h 2015517"/>
              <a:gd name="connsiteX43" fmla="*/ 1785822 w 1787452"/>
              <a:gd name="connsiteY43" fmla="*/ 1019910 h 2015517"/>
              <a:gd name="connsiteX44" fmla="*/ 1785048 w 1787452"/>
              <a:gd name="connsiteY44" fmla="*/ 1022235 h 2015517"/>
              <a:gd name="connsiteX45" fmla="*/ 1779360 w 1787452"/>
              <a:gd name="connsiteY45" fmla="*/ 1048186 h 2015517"/>
              <a:gd name="connsiteX46" fmla="*/ 1771900 w 1787452"/>
              <a:gd name="connsiteY46" fmla="*/ 1061724 h 201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787452" h="2015517">
                <a:moveTo>
                  <a:pt x="1769986" y="1067474"/>
                </a:moveTo>
                <a:lnTo>
                  <a:pt x="1766610" y="1071324"/>
                </a:lnTo>
                <a:lnTo>
                  <a:pt x="1761769" y="1080110"/>
                </a:lnTo>
                <a:lnTo>
                  <a:pt x="1749296" y="1091071"/>
                </a:lnTo>
                <a:lnTo>
                  <a:pt x="1736936" y="1105168"/>
                </a:lnTo>
                <a:lnTo>
                  <a:pt x="1728583" y="1109275"/>
                </a:lnTo>
                <a:lnTo>
                  <a:pt x="1724114" y="1113203"/>
                </a:lnTo>
                <a:lnTo>
                  <a:pt x="194944" y="1992407"/>
                </a:lnTo>
                <a:lnTo>
                  <a:pt x="175381" y="2005596"/>
                </a:lnTo>
                <a:cubicBezTo>
                  <a:pt x="160278" y="2011984"/>
                  <a:pt x="143672" y="2015517"/>
                  <a:pt x="126242" y="2015517"/>
                </a:cubicBezTo>
                <a:cubicBezTo>
                  <a:pt x="56520" y="2015517"/>
                  <a:pt x="0" y="1958997"/>
                  <a:pt x="0" y="1889275"/>
                </a:cubicBezTo>
                <a:lnTo>
                  <a:pt x="0" y="126242"/>
                </a:lnTo>
                <a:lnTo>
                  <a:pt x="2245" y="115121"/>
                </a:lnTo>
                <a:lnTo>
                  <a:pt x="1895" y="110310"/>
                </a:lnTo>
                <a:lnTo>
                  <a:pt x="5252" y="100229"/>
                </a:lnTo>
                <a:lnTo>
                  <a:pt x="9921" y="77103"/>
                </a:lnTo>
                <a:lnTo>
                  <a:pt x="15909" y="68221"/>
                </a:lnTo>
                <a:lnTo>
                  <a:pt x="17732" y="62746"/>
                </a:lnTo>
                <a:lnTo>
                  <a:pt x="25818" y="53524"/>
                </a:lnTo>
                <a:lnTo>
                  <a:pt x="36975" y="36975"/>
                </a:lnTo>
                <a:lnTo>
                  <a:pt x="45174" y="31448"/>
                </a:lnTo>
                <a:lnTo>
                  <a:pt x="50781" y="25052"/>
                </a:lnTo>
                <a:lnTo>
                  <a:pt x="65106" y="18009"/>
                </a:lnTo>
                <a:lnTo>
                  <a:pt x="77103" y="9921"/>
                </a:lnTo>
                <a:lnTo>
                  <a:pt x="84660" y="8395"/>
                </a:lnTo>
                <a:lnTo>
                  <a:pt x="94211" y="3699"/>
                </a:lnTo>
                <a:lnTo>
                  <a:pt x="115638" y="2141"/>
                </a:lnTo>
                <a:lnTo>
                  <a:pt x="126242" y="0"/>
                </a:lnTo>
                <a:lnTo>
                  <a:pt x="131230" y="1007"/>
                </a:lnTo>
                <a:lnTo>
                  <a:pt x="142480" y="189"/>
                </a:lnTo>
                <a:lnTo>
                  <a:pt x="166050" y="8037"/>
                </a:lnTo>
                <a:lnTo>
                  <a:pt x="175381" y="9921"/>
                </a:lnTo>
                <a:lnTo>
                  <a:pt x="178965" y="12337"/>
                </a:lnTo>
                <a:lnTo>
                  <a:pt x="190044" y="16026"/>
                </a:lnTo>
                <a:lnTo>
                  <a:pt x="1723265" y="895162"/>
                </a:lnTo>
                <a:lnTo>
                  <a:pt x="1725911" y="897482"/>
                </a:lnTo>
                <a:lnTo>
                  <a:pt x="1737538" y="903182"/>
                </a:lnTo>
                <a:lnTo>
                  <a:pt x="1754755" y="922772"/>
                </a:lnTo>
                <a:lnTo>
                  <a:pt x="1760959" y="928212"/>
                </a:lnTo>
                <a:lnTo>
                  <a:pt x="1762767" y="931888"/>
                </a:lnTo>
                <a:lnTo>
                  <a:pt x="1770631" y="940837"/>
                </a:lnTo>
                <a:cubicBezTo>
                  <a:pt x="1783664" y="963503"/>
                  <a:pt x="1788880" y="988522"/>
                  <a:pt x="1787122" y="1012773"/>
                </a:cubicBezTo>
                <a:lnTo>
                  <a:pt x="1785757" y="1019004"/>
                </a:lnTo>
                <a:lnTo>
                  <a:pt x="1785822" y="1019910"/>
                </a:lnTo>
                <a:lnTo>
                  <a:pt x="1785048" y="1022235"/>
                </a:lnTo>
                <a:lnTo>
                  <a:pt x="1779360" y="1048186"/>
                </a:lnTo>
                <a:lnTo>
                  <a:pt x="1771900" y="1061724"/>
                </a:lnTo>
                <a:close/>
              </a:path>
            </a:pathLst>
          </a:custGeom>
          <a:gradFill>
            <a:gsLst>
              <a:gs pos="71000">
                <a:srgbClr val="80BAE5">
                  <a:alpha val="60000"/>
                </a:srgbClr>
              </a:gs>
              <a:gs pos="38000">
                <a:srgbClr val="F1A9B4">
                  <a:alpha val="70000"/>
                </a:srgbClr>
              </a:gs>
              <a:gs pos="0">
                <a:srgbClr val="E64C50">
                  <a:alpha val="80000"/>
                </a:srgbClr>
              </a:gs>
              <a:gs pos="100000">
                <a:srgbClr val="6D73BC">
                  <a:alpha val="60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xmlns="" id="{5184F80C-51CB-4727-9EA9-87A31B4AEC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8049" y="2079868"/>
            <a:ext cx="7200127" cy="78242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在此输入二级章节的标题</a:t>
            </a:r>
          </a:p>
        </p:txBody>
      </p:sp>
      <p:sp>
        <p:nvSpPr>
          <p:cNvPr id="10" name="文本占位符 14">
            <a:extLst>
              <a:ext uri="{FF2B5EF4-FFF2-40B4-BE49-F238E27FC236}">
                <a16:creationId xmlns:a16="http://schemas.microsoft.com/office/drawing/2014/main" xmlns="" id="{2DB3EFDC-96AE-4E0E-ABE2-765782DA15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25445" y="2952115"/>
            <a:ext cx="7172960" cy="2945130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 lang="zh-CN" altLang="en-US" sz="1600" kern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r>
              <a:rPr lang="zh-CN" altLang="en-US" dirty="0"/>
              <a:t>描述文本描述描述文本描述文本描述文本，描述文本描述文本描述文本描述文本描述文本描述文本描述文，本描述文本描述文本描述文本描述文本描述文本，描述文本描述文本描述文本描述文本描述文本描述文本描述文，本描述文本描述文本</a:t>
            </a:r>
            <a:r>
              <a:rPr dirty="0">
                <a:sym typeface="+mn-ea"/>
              </a:rPr>
              <a:t>描述文本</a:t>
            </a:r>
            <a:r>
              <a:rPr lang="zh-CN" altLang="en-US" dirty="0"/>
              <a:t>。</a:t>
            </a:r>
          </a:p>
        </p:txBody>
      </p:sp>
      <p:sp>
        <p:nvSpPr>
          <p:cNvPr id="11" name="文本占位符 15">
            <a:extLst>
              <a:ext uri="{FF2B5EF4-FFF2-40B4-BE49-F238E27FC236}">
                <a16:creationId xmlns:a16="http://schemas.microsoft.com/office/drawing/2014/main" xmlns="" id="{C042C5DD-4307-4EBB-ADF9-8D72F81052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98049" y="1514637"/>
            <a:ext cx="4974586" cy="614126"/>
          </a:xfrm>
        </p:spPr>
        <p:txBody>
          <a:bodyPr>
            <a:noAutofit/>
          </a:bodyPr>
          <a:lstStyle>
            <a:lvl1pPr marL="0" indent="0">
              <a:buNone/>
              <a:defRPr sz="3600" b="1" i="0">
                <a:gradFill>
                  <a:gsLst>
                    <a:gs pos="96000">
                      <a:srgbClr val="838FC7"/>
                    </a:gs>
                    <a:gs pos="0">
                      <a:srgbClr val="F17E8E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en-US" altLang="zh-CN" dirty="0"/>
              <a:t>PART 1.1</a:t>
            </a:r>
            <a:endParaRPr lang="zh-CN" altLang="en-US" dirty="0"/>
          </a:p>
        </p:txBody>
      </p:sp>
      <p:sp>
        <p:nvSpPr>
          <p:cNvPr id="12" name="任意多边形 18">
            <a:extLst>
              <a:ext uri="{FF2B5EF4-FFF2-40B4-BE49-F238E27FC236}">
                <a16:creationId xmlns:a16="http://schemas.microsoft.com/office/drawing/2014/main" xmlns="" id="{9C12B313-2C2E-4CA2-92BE-A8BC5063E96A}"/>
              </a:ext>
            </a:extLst>
          </p:cNvPr>
          <p:cNvSpPr/>
          <p:nvPr userDrawn="1"/>
        </p:nvSpPr>
        <p:spPr>
          <a:xfrm rot="14410224">
            <a:off x="836571" y="1311223"/>
            <a:ext cx="1578388" cy="1779777"/>
          </a:xfrm>
          <a:custGeom>
            <a:avLst/>
            <a:gdLst>
              <a:gd name="connsiteX0" fmla="*/ 1769986 w 1787452"/>
              <a:gd name="connsiteY0" fmla="*/ 1067474 h 2015517"/>
              <a:gd name="connsiteX1" fmla="*/ 1766610 w 1787452"/>
              <a:gd name="connsiteY1" fmla="*/ 1071324 h 2015517"/>
              <a:gd name="connsiteX2" fmla="*/ 1761769 w 1787452"/>
              <a:gd name="connsiteY2" fmla="*/ 1080110 h 2015517"/>
              <a:gd name="connsiteX3" fmla="*/ 1749296 w 1787452"/>
              <a:gd name="connsiteY3" fmla="*/ 1091071 h 2015517"/>
              <a:gd name="connsiteX4" fmla="*/ 1736936 w 1787452"/>
              <a:gd name="connsiteY4" fmla="*/ 1105168 h 2015517"/>
              <a:gd name="connsiteX5" fmla="*/ 1728583 w 1787452"/>
              <a:gd name="connsiteY5" fmla="*/ 1109275 h 2015517"/>
              <a:gd name="connsiteX6" fmla="*/ 1724114 w 1787452"/>
              <a:gd name="connsiteY6" fmla="*/ 1113203 h 2015517"/>
              <a:gd name="connsiteX7" fmla="*/ 194944 w 1787452"/>
              <a:gd name="connsiteY7" fmla="*/ 1992407 h 2015517"/>
              <a:gd name="connsiteX8" fmla="*/ 175381 w 1787452"/>
              <a:gd name="connsiteY8" fmla="*/ 2005596 h 2015517"/>
              <a:gd name="connsiteX9" fmla="*/ 126242 w 1787452"/>
              <a:gd name="connsiteY9" fmla="*/ 2015517 h 2015517"/>
              <a:gd name="connsiteX10" fmla="*/ 0 w 1787452"/>
              <a:gd name="connsiteY10" fmla="*/ 1889275 h 2015517"/>
              <a:gd name="connsiteX11" fmla="*/ 0 w 1787452"/>
              <a:gd name="connsiteY11" fmla="*/ 126242 h 2015517"/>
              <a:gd name="connsiteX12" fmla="*/ 2245 w 1787452"/>
              <a:gd name="connsiteY12" fmla="*/ 115121 h 2015517"/>
              <a:gd name="connsiteX13" fmla="*/ 1895 w 1787452"/>
              <a:gd name="connsiteY13" fmla="*/ 110310 h 2015517"/>
              <a:gd name="connsiteX14" fmla="*/ 5252 w 1787452"/>
              <a:gd name="connsiteY14" fmla="*/ 100229 h 2015517"/>
              <a:gd name="connsiteX15" fmla="*/ 9921 w 1787452"/>
              <a:gd name="connsiteY15" fmla="*/ 77103 h 2015517"/>
              <a:gd name="connsiteX16" fmla="*/ 15909 w 1787452"/>
              <a:gd name="connsiteY16" fmla="*/ 68221 h 2015517"/>
              <a:gd name="connsiteX17" fmla="*/ 17732 w 1787452"/>
              <a:gd name="connsiteY17" fmla="*/ 62746 h 2015517"/>
              <a:gd name="connsiteX18" fmla="*/ 25818 w 1787452"/>
              <a:gd name="connsiteY18" fmla="*/ 53524 h 2015517"/>
              <a:gd name="connsiteX19" fmla="*/ 36975 w 1787452"/>
              <a:gd name="connsiteY19" fmla="*/ 36975 h 2015517"/>
              <a:gd name="connsiteX20" fmla="*/ 45174 w 1787452"/>
              <a:gd name="connsiteY20" fmla="*/ 31448 h 2015517"/>
              <a:gd name="connsiteX21" fmla="*/ 50781 w 1787452"/>
              <a:gd name="connsiteY21" fmla="*/ 25052 h 2015517"/>
              <a:gd name="connsiteX22" fmla="*/ 65106 w 1787452"/>
              <a:gd name="connsiteY22" fmla="*/ 18009 h 2015517"/>
              <a:gd name="connsiteX23" fmla="*/ 77103 w 1787452"/>
              <a:gd name="connsiteY23" fmla="*/ 9921 h 2015517"/>
              <a:gd name="connsiteX24" fmla="*/ 84660 w 1787452"/>
              <a:gd name="connsiteY24" fmla="*/ 8395 h 2015517"/>
              <a:gd name="connsiteX25" fmla="*/ 94211 w 1787452"/>
              <a:gd name="connsiteY25" fmla="*/ 3699 h 2015517"/>
              <a:gd name="connsiteX26" fmla="*/ 115638 w 1787452"/>
              <a:gd name="connsiteY26" fmla="*/ 2141 h 2015517"/>
              <a:gd name="connsiteX27" fmla="*/ 126242 w 1787452"/>
              <a:gd name="connsiteY27" fmla="*/ 0 h 2015517"/>
              <a:gd name="connsiteX28" fmla="*/ 131230 w 1787452"/>
              <a:gd name="connsiteY28" fmla="*/ 1007 h 2015517"/>
              <a:gd name="connsiteX29" fmla="*/ 142480 w 1787452"/>
              <a:gd name="connsiteY29" fmla="*/ 189 h 2015517"/>
              <a:gd name="connsiteX30" fmla="*/ 166050 w 1787452"/>
              <a:gd name="connsiteY30" fmla="*/ 8037 h 2015517"/>
              <a:gd name="connsiteX31" fmla="*/ 175381 w 1787452"/>
              <a:gd name="connsiteY31" fmla="*/ 9921 h 2015517"/>
              <a:gd name="connsiteX32" fmla="*/ 178965 w 1787452"/>
              <a:gd name="connsiteY32" fmla="*/ 12337 h 2015517"/>
              <a:gd name="connsiteX33" fmla="*/ 190044 w 1787452"/>
              <a:gd name="connsiteY33" fmla="*/ 16026 h 2015517"/>
              <a:gd name="connsiteX34" fmla="*/ 1723265 w 1787452"/>
              <a:gd name="connsiteY34" fmla="*/ 895162 h 2015517"/>
              <a:gd name="connsiteX35" fmla="*/ 1725911 w 1787452"/>
              <a:gd name="connsiteY35" fmla="*/ 897482 h 2015517"/>
              <a:gd name="connsiteX36" fmla="*/ 1737538 w 1787452"/>
              <a:gd name="connsiteY36" fmla="*/ 903182 h 2015517"/>
              <a:gd name="connsiteX37" fmla="*/ 1754755 w 1787452"/>
              <a:gd name="connsiteY37" fmla="*/ 922772 h 2015517"/>
              <a:gd name="connsiteX38" fmla="*/ 1760959 w 1787452"/>
              <a:gd name="connsiteY38" fmla="*/ 928212 h 2015517"/>
              <a:gd name="connsiteX39" fmla="*/ 1762767 w 1787452"/>
              <a:gd name="connsiteY39" fmla="*/ 931888 h 2015517"/>
              <a:gd name="connsiteX40" fmla="*/ 1770631 w 1787452"/>
              <a:gd name="connsiteY40" fmla="*/ 940837 h 2015517"/>
              <a:gd name="connsiteX41" fmla="*/ 1787122 w 1787452"/>
              <a:gd name="connsiteY41" fmla="*/ 1012773 h 2015517"/>
              <a:gd name="connsiteX42" fmla="*/ 1785757 w 1787452"/>
              <a:gd name="connsiteY42" fmla="*/ 1019004 h 2015517"/>
              <a:gd name="connsiteX43" fmla="*/ 1785822 w 1787452"/>
              <a:gd name="connsiteY43" fmla="*/ 1019910 h 2015517"/>
              <a:gd name="connsiteX44" fmla="*/ 1785048 w 1787452"/>
              <a:gd name="connsiteY44" fmla="*/ 1022235 h 2015517"/>
              <a:gd name="connsiteX45" fmla="*/ 1779360 w 1787452"/>
              <a:gd name="connsiteY45" fmla="*/ 1048186 h 2015517"/>
              <a:gd name="connsiteX46" fmla="*/ 1771900 w 1787452"/>
              <a:gd name="connsiteY46" fmla="*/ 1061724 h 201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787452" h="2015517">
                <a:moveTo>
                  <a:pt x="1769986" y="1067474"/>
                </a:moveTo>
                <a:lnTo>
                  <a:pt x="1766610" y="1071324"/>
                </a:lnTo>
                <a:lnTo>
                  <a:pt x="1761769" y="1080110"/>
                </a:lnTo>
                <a:lnTo>
                  <a:pt x="1749296" y="1091071"/>
                </a:lnTo>
                <a:lnTo>
                  <a:pt x="1736936" y="1105168"/>
                </a:lnTo>
                <a:lnTo>
                  <a:pt x="1728583" y="1109275"/>
                </a:lnTo>
                <a:lnTo>
                  <a:pt x="1724114" y="1113203"/>
                </a:lnTo>
                <a:lnTo>
                  <a:pt x="194944" y="1992407"/>
                </a:lnTo>
                <a:lnTo>
                  <a:pt x="175381" y="2005596"/>
                </a:lnTo>
                <a:cubicBezTo>
                  <a:pt x="160278" y="2011984"/>
                  <a:pt x="143672" y="2015517"/>
                  <a:pt x="126242" y="2015517"/>
                </a:cubicBezTo>
                <a:cubicBezTo>
                  <a:pt x="56520" y="2015517"/>
                  <a:pt x="0" y="1958997"/>
                  <a:pt x="0" y="1889275"/>
                </a:cubicBezTo>
                <a:lnTo>
                  <a:pt x="0" y="126242"/>
                </a:lnTo>
                <a:lnTo>
                  <a:pt x="2245" y="115121"/>
                </a:lnTo>
                <a:lnTo>
                  <a:pt x="1895" y="110310"/>
                </a:lnTo>
                <a:lnTo>
                  <a:pt x="5252" y="100229"/>
                </a:lnTo>
                <a:lnTo>
                  <a:pt x="9921" y="77103"/>
                </a:lnTo>
                <a:lnTo>
                  <a:pt x="15909" y="68221"/>
                </a:lnTo>
                <a:lnTo>
                  <a:pt x="17732" y="62746"/>
                </a:lnTo>
                <a:lnTo>
                  <a:pt x="25818" y="53524"/>
                </a:lnTo>
                <a:lnTo>
                  <a:pt x="36975" y="36975"/>
                </a:lnTo>
                <a:lnTo>
                  <a:pt x="45174" y="31448"/>
                </a:lnTo>
                <a:lnTo>
                  <a:pt x="50781" y="25052"/>
                </a:lnTo>
                <a:lnTo>
                  <a:pt x="65106" y="18009"/>
                </a:lnTo>
                <a:lnTo>
                  <a:pt x="77103" y="9921"/>
                </a:lnTo>
                <a:lnTo>
                  <a:pt x="84660" y="8395"/>
                </a:lnTo>
                <a:lnTo>
                  <a:pt x="94211" y="3699"/>
                </a:lnTo>
                <a:lnTo>
                  <a:pt x="115638" y="2141"/>
                </a:lnTo>
                <a:lnTo>
                  <a:pt x="126242" y="0"/>
                </a:lnTo>
                <a:lnTo>
                  <a:pt x="131230" y="1007"/>
                </a:lnTo>
                <a:lnTo>
                  <a:pt x="142480" y="189"/>
                </a:lnTo>
                <a:lnTo>
                  <a:pt x="166050" y="8037"/>
                </a:lnTo>
                <a:lnTo>
                  <a:pt x="175381" y="9921"/>
                </a:lnTo>
                <a:lnTo>
                  <a:pt x="178965" y="12337"/>
                </a:lnTo>
                <a:lnTo>
                  <a:pt x="190044" y="16026"/>
                </a:lnTo>
                <a:lnTo>
                  <a:pt x="1723265" y="895162"/>
                </a:lnTo>
                <a:lnTo>
                  <a:pt x="1725911" y="897482"/>
                </a:lnTo>
                <a:lnTo>
                  <a:pt x="1737538" y="903182"/>
                </a:lnTo>
                <a:lnTo>
                  <a:pt x="1754755" y="922772"/>
                </a:lnTo>
                <a:lnTo>
                  <a:pt x="1760959" y="928212"/>
                </a:lnTo>
                <a:lnTo>
                  <a:pt x="1762767" y="931888"/>
                </a:lnTo>
                <a:lnTo>
                  <a:pt x="1770631" y="940837"/>
                </a:lnTo>
                <a:cubicBezTo>
                  <a:pt x="1783664" y="963503"/>
                  <a:pt x="1788880" y="988522"/>
                  <a:pt x="1787122" y="1012773"/>
                </a:cubicBezTo>
                <a:lnTo>
                  <a:pt x="1785757" y="1019004"/>
                </a:lnTo>
                <a:lnTo>
                  <a:pt x="1785822" y="1019910"/>
                </a:lnTo>
                <a:lnTo>
                  <a:pt x="1785048" y="1022235"/>
                </a:lnTo>
                <a:lnTo>
                  <a:pt x="1779360" y="1048186"/>
                </a:lnTo>
                <a:lnTo>
                  <a:pt x="1771900" y="1061724"/>
                </a:lnTo>
                <a:close/>
              </a:path>
            </a:pathLst>
          </a:custGeom>
          <a:gradFill>
            <a:gsLst>
              <a:gs pos="0">
                <a:srgbClr val="CB1142"/>
              </a:gs>
              <a:gs pos="100000">
                <a:srgbClr val="E9686A">
                  <a:alpha val="70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1550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>
            <a:extLst>
              <a:ext uri="{FF2B5EF4-FFF2-40B4-BE49-F238E27FC236}">
                <a16:creationId xmlns:a16="http://schemas.microsoft.com/office/drawing/2014/main" xmlns="" id="{403558E0-9296-4048-ACB6-E3B254028C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" y="222885"/>
            <a:ext cx="9236710" cy="731520"/>
          </a:xfrm>
        </p:spPr>
        <p:txBody>
          <a:bodyPr anchor="t" anchorCtr="0">
            <a:norm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26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11" name="平行四边形 10">
            <a:extLst>
              <a:ext uri="{FF2B5EF4-FFF2-40B4-BE49-F238E27FC236}">
                <a16:creationId xmlns:a16="http://schemas.microsoft.com/office/drawing/2014/main" xmlns="" id="{DB1D8616-1A9D-4711-8E29-3A29F0773147}"/>
              </a:ext>
            </a:extLst>
          </p:cNvPr>
          <p:cNvSpPr/>
          <p:nvPr userDrawn="1"/>
        </p:nvSpPr>
        <p:spPr>
          <a:xfrm>
            <a:off x="324269" y="328307"/>
            <a:ext cx="239011" cy="364888"/>
          </a:xfrm>
          <a:prstGeom prst="parallelogram">
            <a:avLst>
              <a:gd name="adj" fmla="val 67627"/>
            </a:avLst>
          </a:prstGeom>
          <a:gradFill>
            <a:gsLst>
              <a:gs pos="0">
                <a:srgbClr val="CC0C43"/>
              </a:gs>
              <a:gs pos="100000">
                <a:srgbClr val="EA696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6081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8848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71C84975-70FF-4FD4-ACD7-68E0D54775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0" y="0"/>
            <a:ext cx="12168479" cy="6858000"/>
          </a:xfrm>
          <a:prstGeom prst="rect">
            <a:avLst/>
          </a:prstGeom>
        </p:spPr>
      </p:pic>
      <p:sp>
        <p:nvSpPr>
          <p:cNvPr id="7" name="文本占位符 15">
            <a:extLst>
              <a:ext uri="{FF2B5EF4-FFF2-40B4-BE49-F238E27FC236}">
                <a16:creationId xmlns:a16="http://schemas.microsoft.com/office/drawing/2014/main" xmlns="" id="{E91FA01B-2F0F-4CA4-A003-47A40AFBA6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53256" y="2804810"/>
            <a:ext cx="5847509" cy="2339759"/>
          </a:xfrm>
        </p:spPr>
        <p:txBody>
          <a:bodyPr>
            <a:noAutofit/>
          </a:bodyPr>
          <a:lstStyle>
            <a:lvl1pPr marL="0" indent="0">
              <a:buNone/>
              <a:defRPr sz="9600" b="1" i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en-US" altLang="zh-CN" dirty="0"/>
              <a:t>THANKS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307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9740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0187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1CEE7385-7362-4D40-9E38-8108ECCC4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6C13A0A-85AD-4EB2-AE49-6CC0DD8124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A47405B-4974-472F-9190-67682950DE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F0BDB-38A7-4DDA-A7A6-61A9F9C3C816}" type="datetimeFigureOut">
              <a:rPr lang="zh-CN" altLang="en-US" smtClean="0"/>
              <a:t>2021-09-01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FC3FB9D-4D84-4595-8A9B-2562B52E5D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94079BA-414F-46EC-A572-F365B292D9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C72C3-F6BB-4E55-8FD8-1CDFD39634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6466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6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4" Type="http://schemas.openxmlformats.org/officeDocument/2006/relationships/comments" Target="../comments/commen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1682BEA-8270-4DEA-BBFD-120B0945A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阿克苏职业技术学院校园网盘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zh-CN" altLang="en-US" dirty="0"/>
              <a:t>用户培训指导</a:t>
            </a:r>
          </a:p>
        </p:txBody>
      </p:sp>
    </p:spTree>
    <p:extLst>
      <p:ext uri="{BB962C8B-B14F-4D97-AF65-F5344CB8AC3E}">
        <p14:creationId xmlns:p14="http://schemas.microsoft.com/office/powerpoint/2010/main" val="4288963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301B0A9-FFB7-4D86-AD89-BA641D99F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/>
              <a:t>登录</a:t>
            </a:r>
            <a:r>
              <a:rPr lang="en-US" altLang="zh-CN" b="1" dirty="0" err="1"/>
              <a:t>AnyShare</a:t>
            </a:r>
            <a:r>
              <a:rPr lang="en-US" altLang="zh-CN" b="1" dirty="0"/>
              <a:t> Web</a:t>
            </a:r>
            <a:r>
              <a:rPr lang="zh-CN" altLang="en-US" b="1" dirty="0"/>
              <a:t>端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FC16C8F5-9C3B-49F6-B8C1-3D2C926C0974}"/>
              </a:ext>
            </a:extLst>
          </p:cNvPr>
          <p:cNvSpPr txBox="1"/>
          <p:nvPr/>
        </p:nvSpPr>
        <p:spPr>
          <a:xfrm>
            <a:off x="1269669" y="5360504"/>
            <a:ext cx="103555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首先在浏览器中输入云盘的地址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share.akszy.com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，进入登录界面。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在登录界面中输入自己的工号和密码（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默认密码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123456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，首次登录强制修改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），点击登录即可登录云盘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562F0D00-F854-4687-84E0-92FDBFA4DD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1890" y="836550"/>
            <a:ext cx="7311978" cy="4371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矩形标注 5">
            <a:extLst>
              <a:ext uri="{FF2B5EF4-FFF2-40B4-BE49-F238E27FC236}">
                <a16:creationId xmlns:a16="http://schemas.microsoft.com/office/drawing/2014/main" xmlns="" id="{3CBF883A-20E5-4103-A44C-CA2525C20B95}"/>
              </a:ext>
            </a:extLst>
          </p:cNvPr>
          <p:cNvSpPr/>
          <p:nvPr/>
        </p:nvSpPr>
        <p:spPr>
          <a:xfrm>
            <a:off x="4022441" y="1250383"/>
            <a:ext cx="4470928" cy="399113"/>
          </a:xfrm>
          <a:prstGeom prst="wedgeRectCallout">
            <a:avLst>
              <a:gd name="adj1" fmla="val -51404"/>
              <a:gd name="adj2" fmla="val -93978"/>
            </a:avLst>
          </a:prstGeom>
          <a:solidFill>
            <a:schemeClr val="bg1">
              <a:lumMod val="9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在浏览器中输入云盘地址：</a:t>
            </a: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share.akszy.com</a:t>
            </a:r>
          </a:p>
        </p:txBody>
      </p:sp>
    </p:spTree>
    <p:extLst>
      <p:ext uri="{BB962C8B-B14F-4D97-AF65-F5344CB8AC3E}">
        <p14:creationId xmlns:p14="http://schemas.microsoft.com/office/powerpoint/2010/main" val="86135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5E0D210-1A05-4DD4-A3C3-F63E62BF6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/>
              <a:t>Web</a:t>
            </a:r>
            <a:r>
              <a:rPr lang="zh-CN" altLang="en-US" b="1" dirty="0"/>
              <a:t>端界面简介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0720" y="838201"/>
            <a:ext cx="8616485" cy="5151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矩形标注 14">
            <a:extLst>
              <a:ext uri="{FF2B5EF4-FFF2-40B4-BE49-F238E27FC236}">
                <a16:creationId xmlns:a16="http://schemas.microsoft.com/office/drawing/2014/main" xmlns="" id="{14CE3754-7B92-4F60-95AF-4DC058E3B523}"/>
              </a:ext>
            </a:extLst>
          </p:cNvPr>
          <p:cNvSpPr/>
          <p:nvPr/>
        </p:nvSpPr>
        <p:spPr>
          <a:xfrm>
            <a:off x="4232563" y="1875942"/>
            <a:ext cx="1676400" cy="363086"/>
          </a:xfrm>
          <a:prstGeom prst="wedgeRectCallout">
            <a:avLst>
              <a:gd name="adj1" fmla="val 29576"/>
              <a:gd name="adj2" fmla="val -110213"/>
            </a:avLst>
          </a:prstGeom>
          <a:solidFill>
            <a:schemeClr val="bg1">
              <a:lumMod val="9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功能模块分类</a:t>
            </a:r>
          </a:p>
        </p:txBody>
      </p:sp>
      <p:sp>
        <p:nvSpPr>
          <p:cNvPr id="9" name="矩形 8"/>
          <p:cNvSpPr/>
          <p:nvPr/>
        </p:nvSpPr>
        <p:spPr>
          <a:xfrm>
            <a:off x="3228108" y="1287311"/>
            <a:ext cx="4100945" cy="3740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832249" y="1885276"/>
            <a:ext cx="955966" cy="3740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" name="矩形标注 14">
            <a:extLst>
              <a:ext uri="{FF2B5EF4-FFF2-40B4-BE49-F238E27FC236}">
                <a16:creationId xmlns:a16="http://schemas.microsoft.com/office/drawing/2014/main" xmlns="" id="{14CE3754-7B92-4F60-95AF-4DC058E3B523}"/>
              </a:ext>
            </a:extLst>
          </p:cNvPr>
          <p:cNvSpPr/>
          <p:nvPr/>
        </p:nvSpPr>
        <p:spPr>
          <a:xfrm>
            <a:off x="3927764" y="2647779"/>
            <a:ext cx="1981199" cy="363086"/>
          </a:xfrm>
          <a:prstGeom prst="wedgeRectCallout">
            <a:avLst>
              <a:gd name="adj1" fmla="val -65466"/>
              <a:gd name="adj2" fmla="val -136923"/>
            </a:avLst>
          </a:prstGeom>
          <a:solidFill>
            <a:schemeClr val="bg1">
              <a:lumMod val="9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可以创建群组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541C2683-B26B-407E-A55B-0D9AC2509368}"/>
              </a:ext>
            </a:extLst>
          </p:cNvPr>
          <p:cNvSpPr txBox="1"/>
          <p:nvPr/>
        </p:nvSpPr>
        <p:spPr>
          <a:xfrm>
            <a:off x="4845893" y="5035613"/>
            <a:ext cx="7280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客户端登录之后，可以产看到跟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PC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客户端一样的文类型，同时也可以跟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PC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端一样上传，下载，分享，编辑文件等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489005" y="1351657"/>
            <a:ext cx="769712" cy="3096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" name="矩形标注 14">
            <a:extLst>
              <a:ext uri="{FF2B5EF4-FFF2-40B4-BE49-F238E27FC236}">
                <a16:creationId xmlns:a16="http://schemas.microsoft.com/office/drawing/2014/main" xmlns="" id="{14CE3754-7B92-4F60-95AF-4DC058E3B523}"/>
              </a:ext>
            </a:extLst>
          </p:cNvPr>
          <p:cNvSpPr/>
          <p:nvPr/>
        </p:nvSpPr>
        <p:spPr>
          <a:xfrm>
            <a:off x="8856905" y="2490685"/>
            <a:ext cx="2500744" cy="325853"/>
          </a:xfrm>
          <a:prstGeom prst="wedgeRectCallout">
            <a:avLst>
              <a:gd name="adj1" fmla="val -2321"/>
              <a:gd name="adj2" fmla="val -284036"/>
            </a:avLst>
          </a:prstGeom>
          <a:solidFill>
            <a:schemeClr val="bg1">
              <a:lumMod val="9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账户管理，包括修改密码等</a:t>
            </a:r>
          </a:p>
        </p:txBody>
      </p:sp>
    </p:spTree>
    <p:extLst>
      <p:ext uri="{BB962C8B-B14F-4D97-AF65-F5344CB8AC3E}">
        <p14:creationId xmlns:p14="http://schemas.microsoft.com/office/powerpoint/2010/main" val="1081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68C61C27-946F-48E3-AEF2-B26534D572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Part 3</a:t>
            </a:r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xmlns="" id="{7CAB8022-2125-4A18-962E-B0CEB810D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200000"/>
              </a:lnSpc>
              <a:buClr>
                <a:srgbClr val="D00000"/>
              </a:buClr>
              <a:buSzPct val="150000"/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使用场景介绍</a:t>
            </a:r>
            <a:endParaRPr lang="en-US" altLang="zh-CN" dirty="0"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56184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6FDC2A9-48AA-4BE6-A48C-56E1F935B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/>
              <a:t>场景一：如何备份桌面文件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CB321A8A-3CF7-426D-887E-86A6A3F457E7}"/>
              </a:ext>
            </a:extLst>
          </p:cNvPr>
          <p:cNvSpPr txBox="1"/>
          <p:nvPr/>
        </p:nvSpPr>
        <p:spPr>
          <a:xfrm>
            <a:off x="611449" y="4622580"/>
            <a:ext cx="5748288" cy="1566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你可以直接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拖拽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桌面或本地文件到云盘，使其自动上传备份到云端。上传完成后，点击</a:t>
            </a: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清除缓存</a:t>
            </a: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，再也不用担心占用本地空间。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2964C4B1-15B9-4A59-A0BD-240E264C5606}"/>
              </a:ext>
            </a:extLst>
          </p:cNvPr>
          <p:cNvSpPr/>
          <p:nvPr/>
        </p:nvSpPr>
        <p:spPr>
          <a:xfrm>
            <a:off x="7298361" y="4622580"/>
            <a:ext cx="497214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你可以选中文件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夹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右键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同步到云盘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，可以指定同步到的目录，实时同步备份资料。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​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如果本地文件修改，会自动同步到云端；​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云端文件修改了，本地文件也会自动同步更新</a:t>
            </a:r>
            <a:endParaRPr lang="zh-CN" altLang="en-US" b="0" i="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Oval 7">
            <a:extLst>
              <a:ext uri="{FF2B5EF4-FFF2-40B4-BE49-F238E27FC236}">
                <a16:creationId xmlns:a16="http://schemas.microsoft.com/office/drawing/2014/main" xmlns="" id="{24376726-6E7E-43E3-A8DA-BBD60BE9D115}"/>
              </a:ext>
            </a:extLst>
          </p:cNvPr>
          <p:cNvSpPr/>
          <p:nvPr/>
        </p:nvSpPr>
        <p:spPr>
          <a:xfrm>
            <a:off x="102495" y="5029433"/>
            <a:ext cx="430905" cy="37659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16" name="Oval 7">
            <a:extLst>
              <a:ext uri="{FF2B5EF4-FFF2-40B4-BE49-F238E27FC236}">
                <a16:creationId xmlns:a16="http://schemas.microsoft.com/office/drawing/2014/main" xmlns="" id="{C4FB5A64-1982-4EF9-9F9C-91202BB7ABA0}"/>
              </a:ext>
            </a:extLst>
          </p:cNvPr>
          <p:cNvSpPr/>
          <p:nvPr/>
        </p:nvSpPr>
        <p:spPr>
          <a:xfrm>
            <a:off x="6858333" y="4975736"/>
            <a:ext cx="440028" cy="41744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B56BFFDD-732E-48F2-A0FA-B06DCF7D9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187" y="954405"/>
            <a:ext cx="5220813" cy="366817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411B6D7A-BD9A-40EE-BDE2-B5B560C17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7076" y="954405"/>
            <a:ext cx="5884924" cy="293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519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A68A4B5-EC0A-4C03-B8A5-8C3AAFE78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/>
              <a:t>场景二：如何进行跨部门共享协作</a:t>
            </a:r>
          </a:p>
        </p:txBody>
      </p:sp>
      <p:sp>
        <p:nvSpPr>
          <p:cNvPr id="11" name="椭圆 12">
            <a:extLst>
              <a:ext uri="{FF2B5EF4-FFF2-40B4-BE49-F238E27FC236}">
                <a16:creationId xmlns:a16="http://schemas.microsoft.com/office/drawing/2014/main" xmlns="" id="{32F4D17C-C047-47AB-9CE1-59E5801FC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324137"/>
            <a:ext cx="600223" cy="612430"/>
          </a:xfrm>
          <a:prstGeom prst="ellipse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 defTabSz="98266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82663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8266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8266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8266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82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82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82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82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EB78AADE-EBA2-4D45-AEF5-B70E91660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972" y="921433"/>
            <a:ext cx="9313739" cy="5116212"/>
          </a:xfrm>
          <a:prstGeom prst="rect">
            <a:avLst/>
          </a:prstGeom>
        </p:spPr>
      </p:pic>
      <p:sp>
        <p:nvSpPr>
          <p:cNvPr id="9" name="文本框 6">
            <a:extLst>
              <a:ext uri="{FF2B5EF4-FFF2-40B4-BE49-F238E27FC236}">
                <a16:creationId xmlns:a16="http://schemas.microsoft.com/office/drawing/2014/main" xmlns="" id="{5EF63AF4-0CFB-4E44-8B2B-28EA5EC2A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534" y="5182514"/>
            <a:ext cx="4556594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客户端，创建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联系人群组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将所有跨部门成员添加到一个组内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46CBAE8E-6B92-4789-B0B3-4BD16EA04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286" y="2666544"/>
            <a:ext cx="4251169" cy="384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852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3161F7E-7312-4424-8D52-FC7095EF4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/>
              <a:t>场景二：如何进行跨部门共享协作</a:t>
            </a:r>
          </a:p>
        </p:txBody>
      </p:sp>
      <p:sp>
        <p:nvSpPr>
          <p:cNvPr id="5" name="文本框 22">
            <a:extLst>
              <a:ext uri="{FF2B5EF4-FFF2-40B4-BE49-F238E27FC236}">
                <a16:creationId xmlns:a16="http://schemas.microsoft.com/office/drawing/2014/main" xmlns="" id="{1DC5566B-B2CB-4EEE-A86A-1CA0CC651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0164" y="5814671"/>
            <a:ext cx="67325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端，创建一个项目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群组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，统一管理项目协作内容。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23">
            <a:extLst>
              <a:ext uri="{FF2B5EF4-FFF2-40B4-BE49-F238E27FC236}">
                <a16:creationId xmlns:a16="http://schemas.microsoft.com/office/drawing/2014/main" xmlns="" id="{8BB4287B-BB59-421D-AEDB-1904E20B77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2602" y="5714658"/>
            <a:ext cx="628650" cy="628650"/>
          </a:xfrm>
          <a:prstGeom prst="ellipse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 defTabSz="98266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82663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8266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8266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8266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82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82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82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82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021984AB-20CE-4AB8-B27E-E5DB0DD60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203" y="987553"/>
            <a:ext cx="8437667" cy="4326628"/>
          </a:xfrm>
          <a:prstGeom prst="rect">
            <a:avLst/>
          </a:prstGeom>
        </p:spPr>
      </p:pic>
      <p:sp>
        <p:nvSpPr>
          <p:cNvPr id="8" name="矩形标注 14">
            <a:extLst>
              <a:ext uri="{FF2B5EF4-FFF2-40B4-BE49-F238E27FC236}">
                <a16:creationId xmlns:a16="http://schemas.microsoft.com/office/drawing/2014/main" xmlns="" id="{BB0C0A21-5555-4B50-AAFE-966C1AF736CD}"/>
              </a:ext>
            </a:extLst>
          </p:cNvPr>
          <p:cNvSpPr/>
          <p:nvPr/>
        </p:nvSpPr>
        <p:spPr>
          <a:xfrm>
            <a:off x="7281638" y="4137302"/>
            <a:ext cx="1676400" cy="363086"/>
          </a:xfrm>
          <a:prstGeom prst="wedgeRectCallout">
            <a:avLst>
              <a:gd name="adj1" fmla="val -39667"/>
              <a:gd name="adj2" fmla="val -181090"/>
            </a:avLst>
          </a:prstGeom>
          <a:solidFill>
            <a:schemeClr val="bg1">
              <a:lumMod val="9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群组文档空间</a:t>
            </a:r>
          </a:p>
        </p:txBody>
      </p:sp>
    </p:spTree>
    <p:extLst>
      <p:ext uri="{BB962C8B-B14F-4D97-AF65-F5344CB8AC3E}">
        <p14:creationId xmlns:p14="http://schemas.microsoft.com/office/powerpoint/2010/main" val="420814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15F1B45-DA9B-4614-A2A8-4B251BED7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/>
              <a:t>场景二：如何进行跨部门共享协作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8E1D9AF4-47D1-473D-BB8A-FB7D4079FBA8}"/>
              </a:ext>
            </a:extLst>
          </p:cNvPr>
          <p:cNvSpPr txBox="1"/>
          <p:nvPr/>
        </p:nvSpPr>
        <p:spPr>
          <a:xfrm>
            <a:off x="2863649" y="5714800"/>
            <a:ext cx="9445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PC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端可以查看到建好的群组，并将群组通过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内链共享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的方式，分享给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联系人组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Oval 31">
            <a:extLst>
              <a:ext uri="{FF2B5EF4-FFF2-40B4-BE49-F238E27FC236}">
                <a16:creationId xmlns:a16="http://schemas.microsoft.com/office/drawing/2014/main" xmlns="" id="{A86723A8-09A7-40F0-8249-FA07C2854119}"/>
              </a:ext>
            </a:extLst>
          </p:cNvPr>
          <p:cNvSpPr/>
          <p:nvPr/>
        </p:nvSpPr>
        <p:spPr>
          <a:xfrm>
            <a:off x="2161671" y="5685006"/>
            <a:ext cx="588526" cy="58852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6235728C-3B4B-4F2D-922D-A3B761F7BA55}"/>
              </a:ext>
            </a:extLst>
          </p:cNvPr>
          <p:cNvSpPr txBox="1"/>
          <p:nvPr/>
        </p:nvSpPr>
        <p:spPr>
          <a:xfrm>
            <a:off x="3225931" y="6273532"/>
            <a:ext cx="5570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群组成员根据各自的权限进行跨部门的共享协作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043C8804-86AB-4AF9-8DD4-08754D5FB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534" y="1038054"/>
            <a:ext cx="9746299" cy="341120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4B05CDC8-96E8-41F9-8A37-6A154A430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4349" y="1809033"/>
            <a:ext cx="4505021" cy="396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0163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15F1B45-DA9B-4614-A2A8-4B251BED7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/>
              <a:t>场景二：如何进行跨部门共享协作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8E1D9AF4-47D1-473D-BB8A-FB7D4079FBA8}"/>
              </a:ext>
            </a:extLst>
          </p:cNvPr>
          <p:cNvSpPr txBox="1"/>
          <p:nvPr/>
        </p:nvSpPr>
        <p:spPr>
          <a:xfrm>
            <a:off x="2863649" y="5714800"/>
            <a:ext cx="9001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打开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AnyShare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，双击需要多人编辑的文档。多人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共同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在线编辑同一个文档，可满足多地数据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快速填报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的需求。</a:t>
            </a:r>
          </a:p>
        </p:txBody>
      </p:sp>
      <p:sp>
        <p:nvSpPr>
          <p:cNvPr id="4" name="Oval 31">
            <a:extLst>
              <a:ext uri="{FF2B5EF4-FFF2-40B4-BE49-F238E27FC236}">
                <a16:creationId xmlns:a16="http://schemas.microsoft.com/office/drawing/2014/main" xmlns="" id="{A86723A8-09A7-40F0-8249-FA07C2854119}"/>
              </a:ext>
            </a:extLst>
          </p:cNvPr>
          <p:cNvSpPr/>
          <p:nvPr/>
        </p:nvSpPr>
        <p:spPr>
          <a:xfrm>
            <a:off x="2161671" y="5685006"/>
            <a:ext cx="588526" cy="58852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4</a:t>
            </a:r>
            <a:endParaRPr lang="en-US" sz="2400" b="1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80B2B3E6-9182-4CE7-839F-540DD5B01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609" y="838201"/>
            <a:ext cx="6942869" cy="380893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DCEFB11F-CD07-48D6-A55E-B2F6D8363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4138" y="1324236"/>
            <a:ext cx="7320500" cy="4016108"/>
          </a:xfrm>
          <a:prstGeom prst="rect">
            <a:avLst/>
          </a:prstGeom>
        </p:spPr>
      </p:pic>
      <p:sp>
        <p:nvSpPr>
          <p:cNvPr id="17" name="矩形标注 14">
            <a:extLst>
              <a:ext uri="{FF2B5EF4-FFF2-40B4-BE49-F238E27FC236}">
                <a16:creationId xmlns:a16="http://schemas.microsoft.com/office/drawing/2014/main" xmlns="" id="{BE4A547C-087B-4BC9-99F9-6ED1FA90E346}"/>
              </a:ext>
            </a:extLst>
          </p:cNvPr>
          <p:cNvSpPr/>
          <p:nvPr/>
        </p:nvSpPr>
        <p:spPr>
          <a:xfrm>
            <a:off x="7831761" y="413700"/>
            <a:ext cx="1981199" cy="363086"/>
          </a:xfrm>
          <a:prstGeom prst="wedgeRectCallout">
            <a:avLst>
              <a:gd name="adj1" fmla="val -74587"/>
              <a:gd name="adj2" fmla="val 110394"/>
            </a:avLst>
          </a:prstGeom>
          <a:solidFill>
            <a:schemeClr val="bg1">
              <a:lumMod val="9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用户“苏可”</a:t>
            </a:r>
          </a:p>
        </p:txBody>
      </p:sp>
      <p:sp>
        <p:nvSpPr>
          <p:cNvPr id="18" name="矩形标注 14">
            <a:extLst>
              <a:ext uri="{FF2B5EF4-FFF2-40B4-BE49-F238E27FC236}">
                <a16:creationId xmlns:a16="http://schemas.microsoft.com/office/drawing/2014/main" xmlns="" id="{21187A30-871C-42D3-AFA9-FEA85139B309}"/>
              </a:ext>
            </a:extLst>
          </p:cNvPr>
          <p:cNvSpPr/>
          <p:nvPr/>
        </p:nvSpPr>
        <p:spPr>
          <a:xfrm>
            <a:off x="8822360" y="849571"/>
            <a:ext cx="1981199" cy="363086"/>
          </a:xfrm>
          <a:prstGeom prst="wedgeRectCallout">
            <a:avLst>
              <a:gd name="adj1" fmla="val -4942"/>
              <a:gd name="adj2" fmla="val 119442"/>
            </a:avLst>
          </a:prstGeom>
          <a:solidFill>
            <a:schemeClr val="bg1">
              <a:lumMod val="9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用户“雷骞”</a:t>
            </a:r>
          </a:p>
        </p:txBody>
      </p:sp>
    </p:spTree>
    <p:extLst>
      <p:ext uri="{BB962C8B-B14F-4D97-AF65-F5344CB8AC3E}">
        <p14:creationId xmlns:p14="http://schemas.microsoft.com/office/powerpoint/2010/main" val="50816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37E6502-EC44-43A5-8B29-3C483C99F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/>
              <a:t>场景三：部门内部如何快速分享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6AE19D70-7B24-4DA3-B6EB-275B4D8F4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98" y="1079801"/>
            <a:ext cx="6197917" cy="2626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xmlns="" id="{8125AA36-16EF-45F0-9C2A-EBBA6CD4C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8964" y="1572100"/>
            <a:ext cx="4116638" cy="996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部门负责人在云盘管理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控制台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创建一个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部门文档库</a:t>
            </a:r>
            <a:endParaRPr lang="en-US" altLang="en-US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Oval 7">
            <a:extLst>
              <a:ext uri="{FF2B5EF4-FFF2-40B4-BE49-F238E27FC236}">
                <a16:creationId xmlns:a16="http://schemas.microsoft.com/office/drawing/2014/main" xmlns="" id="{4C577D0A-04EE-4B21-8ACD-52CB78DB1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3721" y="1705031"/>
            <a:ext cx="473174" cy="45718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/>
          <a:lstStyle>
            <a:lvl1pPr defTabSz="98266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82663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8266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8266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8266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82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82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82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82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xmlns="" id="{C9B59685-5B95-44EF-82E6-7DC96AA29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8964" y="3889171"/>
            <a:ext cx="4503036" cy="101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将部门资料分门别类，并为一类资料指定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负责人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，允许他管理和分享相关资料。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Oval 7">
            <a:extLst>
              <a:ext uri="{FF2B5EF4-FFF2-40B4-BE49-F238E27FC236}">
                <a16:creationId xmlns:a16="http://schemas.microsoft.com/office/drawing/2014/main" xmlns="" id="{1F8A0AF6-C490-41B2-B291-0CE4DB961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8911" y="3945604"/>
            <a:ext cx="447984" cy="41819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/>
          <a:lstStyle>
            <a:lvl1pPr defTabSz="98266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82663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8266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8266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8266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82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82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82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82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05652872-5ECB-47E4-BFC8-E2A39C38C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398" y="3889171"/>
            <a:ext cx="6197916" cy="2811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11965ADC-72F3-450A-91E5-46521C35FB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6344" y="4291701"/>
            <a:ext cx="3266152" cy="256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KSO_Shape">
            <a:extLst>
              <a:ext uri="{FF2B5EF4-FFF2-40B4-BE49-F238E27FC236}">
                <a16:creationId xmlns:a16="http://schemas.microsoft.com/office/drawing/2014/main" xmlns="" id="{97A843E9-FCE1-46CC-BE4C-57BAE88A3A71}"/>
              </a:ext>
            </a:extLst>
          </p:cNvPr>
          <p:cNvSpPr/>
          <p:nvPr/>
        </p:nvSpPr>
        <p:spPr>
          <a:xfrm rot="8483738">
            <a:off x="4526443" y="5182287"/>
            <a:ext cx="1055063" cy="633562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883DC4A7-E7BA-41C2-B014-EE6A7295E306}"/>
              </a:ext>
            </a:extLst>
          </p:cNvPr>
          <p:cNvSpPr/>
          <p:nvPr/>
        </p:nvSpPr>
        <p:spPr>
          <a:xfrm>
            <a:off x="7710222" y="5268280"/>
            <a:ext cx="3398886" cy="8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部门成员可以基于权限，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对部门里的相关资料进行操作</a:t>
            </a:r>
            <a:endParaRPr lang="en-US" altLang="en-US" b="1" dirty="0">
              <a:solidFill>
                <a:srgbClr val="008C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05424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37E6502-EC44-43A5-8B29-3C483C99F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/>
              <a:t>场景三：部门内部如何快速分享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xmlns="" id="{C9B59685-5B95-44EF-82E6-7DC96AA29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473" y="2120601"/>
            <a:ext cx="3428527" cy="191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员工对文档的上传、修改、分享、删除等操作全程被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记录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，防止文档泄密、保留使用痕迹。</a:t>
            </a:r>
          </a:p>
          <a:p>
            <a:pPr>
              <a:lnSpc>
                <a:spcPct val="150000"/>
              </a:lnSpc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Oval 7">
            <a:extLst>
              <a:ext uri="{FF2B5EF4-FFF2-40B4-BE49-F238E27FC236}">
                <a16:creationId xmlns:a16="http://schemas.microsoft.com/office/drawing/2014/main" xmlns="" id="{1F8A0AF6-C490-41B2-B291-0CE4DB961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473" y="1640678"/>
            <a:ext cx="447984" cy="41819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/>
          <a:lstStyle>
            <a:lvl1pPr defTabSz="98266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82663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8266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8266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8266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82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82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82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82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60A04E29-1D34-457B-BBE9-C278BF623F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27" y="1035181"/>
            <a:ext cx="8080193" cy="432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3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xmlns="" id="{C8E25DB0-F1AA-4B90-8DC1-672ADD8DACCC}"/>
              </a:ext>
            </a:extLst>
          </p:cNvPr>
          <p:cNvSpPr txBox="1">
            <a:spLocks/>
          </p:cNvSpPr>
          <p:nvPr/>
        </p:nvSpPr>
        <p:spPr>
          <a:xfrm>
            <a:off x="346557" y="147692"/>
            <a:ext cx="10515600" cy="693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280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/>
              <a:t>  统一文档协作管理平台</a:t>
            </a:r>
          </a:p>
        </p:txBody>
      </p:sp>
      <p:cxnSp>
        <p:nvCxnSpPr>
          <p:cNvPr id="38" name="Straight Connector 81">
            <a:extLst>
              <a:ext uri="{FF2B5EF4-FFF2-40B4-BE49-F238E27FC236}">
                <a16:creationId xmlns:a16="http://schemas.microsoft.com/office/drawing/2014/main" xmlns="" id="{B10FA1BA-3DDA-4410-B064-20C0473C7FB9}"/>
              </a:ext>
            </a:extLst>
          </p:cNvPr>
          <p:cNvCxnSpPr>
            <a:cxnSpLocks/>
            <a:stCxn id="50" idx="1"/>
            <a:endCxn id="40" idx="5"/>
          </p:cNvCxnSpPr>
          <p:nvPr/>
        </p:nvCxnSpPr>
        <p:spPr>
          <a:xfrm flipH="1" flipV="1">
            <a:off x="4953240" y="1550438"/>
            <a:ext cx="321515" cy="308210"/>
          </a:xfrm>
          <a:prstGeom prst="line">
            <a:avLst/>
          </a:prstGeom>
          <a:ln w="38100">
            <a:solidFill>
              <a:schemeClr val="tx1">
                <a:lumMod val="20000"/>
                <a:lumOff val="8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110">
            <a:extLst>
              <a:ext uri="{FF2B5EF4-FFF2-40B4-BE49-F238E27FC236}">
                <a16:creationId xmlns:a16="http://schemas.microsoft.com/office/drawing/2014/main" xmlns="" id="{AB311C45-3772-4939-B436-5FD44397778A}"/>
              </a:ext>
            </a:extLst>
          </p:cNvPr>
          <p:cNvCxnSpPr>
            <a:cxnSpLocks/>
            <a:stCxn id="40" idx="2"/>
          </p:cNvCxnSpPr>
          <p:nvPr/>
        </p:nvCxnSpPr>
        <p:spPr>
          <a:xfrm flipH="1">
            <a:off x="1311032" y="1223997"/>
            <a:ext cx="2854109" cy="0"/>
          </a:xfrm>
          <a:prstGeom prst="line">
            <a:avLst/>
          </a:prstGeom>
          <a:ln w="38100">
            <a:solidFill>
              <a:schemeClr val="tx1">
                <a:lumMod val="20000"/>
                <a:lumOff val="8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64">
            <a:extLst>
              <a:ext uri="{FF2B5EF4-FFF2-40B4-BE49-F238E27FC236}">
                <a16:creationId xmlns:a16="http://schemas.microsoft.com/office/drawing/2014/main" xmlns="" id="{F80DAAD4-A5BA-43DF-BA1D-D54398B0510D}"/>
              </a:ext>
            </a:extLst>
          </p:cNvPr>
          <p:cNvSpPr/>
          <p:nvPr/>
        </p:nvSpPr>
        <p:spPr>
          <a:xfrm>
            <a:off x="4165142" y="762340"/>
            <a:ext cx="923315" cy="923314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sz="1200"/>
          </a:p>
        </p:txBody>
      </p:sp>
      <p:cxnSp>
        <p:nvCxnSpPr>
          <p:cNvPr id="44" name="Straight Connector 83">
            <a:extLst>
              <a:ext uri="{FF2B5EF4-FFF2-40B4-BE49-F238E27FC236}">
                <a16:creationId xmlns:a16="http://schemas.microsoft.com/office/drawing/2014/main" xmlns="" id="{CEAEB32E-CAE6-4FB2-8C35-6A208615349D}"/>
              </a:ext>
            </a:extLst>
          </p:cNvPr>
          <p:cNvCxnSpPr>
            <a:cxnSpLocks/>
            <a:stCxn id="50" idx="7"/>
            <a:endCxn id="46" idx="3"/>
          </p:cNvCxnSpPr>
          <p:nvPr/>
        </p:nvCxnSpPr>
        <p:spPr>
          <a:xfrm flipV="1">
            <a:off x="6909890" y="1550439"/>
            <a:ext cx="334733" cy="308209"/>
          </a:xfrm>
          <a:prstGeom prst="line">
            <a:avLst/>
          </a:prstGeom>
          <a:ln w="38100">
            <a:solidFill>
              <a:schemeClr val="tx1">
                <a:lumMod val="20000"/>
                <a:lumOff val="8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113">
            <a:extLst>
              <a:ext uri="{FF2B5EF4-FFF2-40B4-BE49-F238E27FC236}">
                <a16:creationId xmlns:a16="http://schemas.microsoft.com/office/drawing/2014/main" xmlns="" id="{40FC2B67-5103-4D91-ACB0-9E4AA54CE0D6}"/>
              </a:ext>
            </a:extLst>
          </p:cNvPr>
          <p:cNvCxnSpPr/>
          <p:nvPr/>
        </p:nvCxnSpPr>
        <p:spPr>
          <a:xfrm flipH="1" flipV="1">
            <a:off x="8032459" y="1191780"/>
            <a:ext cx="2854110" cy="1"/>
          </a:xfrm>
          <a:prstGeom prst="line">
            <a:avLst/>
          </a:prstGeom>
          <a:ln w="38100">
            <a:solidFill>
              <a:schemeClr val="tx1">
                <a:lumMod val="20000"/>
                <a:lumOff val="80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68">
            <a:extLst>
              <a:ext uri="{FF2B5EF4-FFF2-40B4-BE49-F238E27FC236}">
                <a16:creationId xmlns:a16="http://schemas.microsoft.com/office/drawing/2014/main" xmlns="" id="{49278115-E6EA-49C0-87EB-6D36F7F29A40}"/>
              </a:ext>
            </a:extLst>
          </p:cNvPr>
          <p:cNvSpPr/>
          <p:nvPr/>
        </p:nvSpPr>
        <p:spPr>
          <a:xfrm>
            <a:off x="7109406" y="762341"/>
            <a:ext cx="923315" cy="923314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sz="1200"/>
          </a:p>
        </p:txBody>
      </p:sp>
      <p:sp>
        <p:nvSpPr>
          <p:cNvPr id="50" name="Oval 92">
            <a:extLst>
              <a:ext uri="{FF2B5EF4-FFF2-40B4-BE49-F238E27FC236}">
                <a16:creationId xmlns:a16="http://schemas.microsoft.com/office/drawing/2014/main" xmlns="" id="{E7E0A9AA-6AD6-40B7-B272-E6D166AC1BF1}"/>
              </a:ext>
            </a:extLst>
          </p:cNvPr>
          <p:cNvSpPr/>
          <p:nvPr/>
        </p:nvSpPr>
        <p:spPr>
          <a:xfrm>
            <a:off x="4936108" y="1520002"/>
            <a:ext cx="2312429" cy="23124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bg1"/>
            </a:solidFill>
            <a:prstDash val="solid"/>
          </a:ln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sz="1200"/>
          </a:p>
        </p:txBody>
      </p:sp>
      <p:sp>
        <p:nvSpPr>
          <p:cNvPr id="51" name="Oval 91">
            <a:extLst>
              <a:ext uri="{FF2B5EF4-FFF2-40B4-BE49-F238E27FC236}">
                <a16:creationId xmlns:a16="http://schemas.microsoft.com/office/drawing/2014/main" xmlns="" id="{D4BE7388-07D1-4E97-857A-0A88DEB79D0A}"/>
              </a:ext>
            </a:extLst>
          </p:cNvPr>
          <p:cNvSpPr/>
          <p:nvPr/>
        </p:nvSpPr>
        <p:spPr>
          <a:xfrm>
            <a:off x="5166867" y="1741212"/>
            <a:ext cx="1864128" cy="186412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bg1"/>
            </a:solidFill>
            <a:prstDash val="solid"/>
          </a:ln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sz="1200"/>
          </a:p>
        </p:txBody>
      </p:sp>
      <p:sp>
        <p:nvSpPr>
          <p:cNvPr id="54" name="Oval 49">
            <a:extLst>
              <a:ext uri="{FF2B5EF4-FFF2-40B4-BE49-F238E27FC236}">
                <a16:creationId xmlns:a16="http://schemas.microsoft.com/office/drawing/2014/main" xmlns="" id="{18F79E18-585B-46B6-8362-4878E1DF8BF2}"/>
              </a:ext>
            </a:extLst>
          </p:cNvPr>
          <p:cNvSpPr/>
          <p:nvPr/>
        </p:nvSpPr>
        <p:spPr>
          <a:xfrm>
            <a:off x="5395545" y="1971477"/>
            <a:ext cx="1406772" cy="1406771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  <a:prstDash val="solid"/>
          </a:ln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>
                <a:solidFill>
                  <a:srgbClr val="FA50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统一文档管理平台</a:t>
            </a:r>
            <a:endParaRPr lang="uk-UA" sz="2000">
              <a:solidFill>
                <a:srgbClr val="FA50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文本框 39">
            <a:extLst>
              <a:ext uri="{FF2B5EF4-FFF2-40B4-BE49-F238E27FC236}">
                <a16:creationId xmlns:a16="http://schemas.microsoft.com/office/drawing/2014/main" xmlns="" id="{05092191-37BF-4DEB-B54E-E8A5E56E5BAD}"/>
              </a:ext>
            </a:extLst>
          </p:cNvPr>
          <p:cNvSpPr txBox="1"/>
          <p:nvPr/>
        </p:nvSpPr>
        <p:spPr>
          <a:xfrm>
            <a:off x="1963246" y="816313"/>
            <a:ext cx="161775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867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文件共享协作</a:t>
            </a:r>
          </a:p>
        </p:txBody>
      </p:sp>
      <p:sp>
        <p:nvSpPr>
          <p:cNvPr id="70" name="文本框 42">
            <a:extLst>
              <a:ext uri="{FF2B5EF4-FFF2-40B4-BE49-F238E27FC236}">
                <a16:creationId xmlns:a16="http://schemas.microsoft.com/office/drawing/2014/main" xmlns="" id="{5028445D-2308-43B6-B14E-8B3D06C5DE0E}"/>
              </a:ext>
            </a:extLst>
          </p:cNvPr>
          <p:cNvSpPr txBox="1"/>
          <p:nvPr/>
        </p:nvSpPr>
        <p:spPr>
          <a:xfrm>
            <a:off x="8842361" y="792399"/>
            <a:ext cx="1140057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867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文件发送</a:t>
            </a:r>
          </a:p>
        </p:txBody>
      </p:sp>
      <p:grpSp>
        <p:nvGrpSpPr>
          <p:cNvPr id="71" name="Group 1313">
            <a:extLst>
              <a:ext uri="{FF2B5EF4-FFF2-40B4-BE49-F238E27FC236}">
                <a16:creationId xmlns:a16="http://schemas.microsoft.com/office/drawing/2014/main" xmlns="" id="{FAF2EABD-EB00-47B6-8672-51FD5611C80E}"/>
              </a:ext>
            </a:extLst>
          </p:cNvPr>
          <p:cNvGrpSpPr>
            <a:grpSpLocks noChangeAspect="1"/>
          </p:cNvGrpSpPr>
          <p:nvPr/>
        </p:nvGrpSpPr>
        <p:grpSpPr>
          <a:xfrm>
            <a:off x="4433327" y="3935449"/>
            <a:ext cx="386943" cy="384000"/>
            <a:chOff x="2097088" y="4630738"/>
            <a:chExt cx="417513" cy="414338"/>
          </a:xfrm>
          <a:solidFill>
            <a:schemeClr val="bg1"/>
          </a:solidFill>
        </p:grpSpPr>
        <p:sp>
          <p:nvSpPr>
            <p:cNvPr id="102" name="Freeform 244">
              <a:extLst>
                <a:ext uri="{FF2B5EF4-FFF2-40B4-BE49-F238E27FC236}">
                  <a16:creationId xmlns:a16="http://schemas.microsoft.com/office/drawing/2014/main" xmlns="" id="{8DABA090-702D-47CA-98A7-24CE29AA1A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4630738"/>
              <a:ext cx="417513" cy="320675"/>
            </a:xfrm>
            <a:custGeom>
              <a:avLst/>
              <a:gdLst>
                <a:gd name="T0" fmla="*/ 312 w 543"/>
                <a:gd name="T1" fmla="*/ 241 h 417"/>
                <a:gd name="T2" fmla="*/ 306 w 543"/>
                <a:gd name="T3" fmla="*/ 229 h 417"/>
                <a:gd name="T4" fmla="*/ 283 w 543"/>
                <a:gd name="T5" fmla="*/ 222 h 417"/>
                <a:gd name="T6" fmla="*/ 283 w 543"/>
                <a:gd name="T7" fmla="*/ 260 h 417"/>
                <a:gd name="T8" fmla="*/ 304 w 543"/>
                <a:gd name="T9" fmla="*/ 255 h 417"/>
                <a:gd name="T10" fmla="*/ 312 w 543"/>
                <a:gd name="T11" fmla="*/ 241 h 417"/>
                <a:gd name="T12" fmla="*/ 256 w 543"/>
                <a:gd name="T13" fmla="*/ 173 h 417"/>
                <a:gd name="T14" fmla="*/ 256 w 543"/>
                <a:gd name="T15" fmla="*/ 138 h 417"/>
                <a:gd name="T16" fmla="*/ 237 w 543"/>
                <a:gd name="T17" fmla="*/ 143 h 417"/>
                <a:gd name="T18" fmla="*/ 229 w 543"/>
                <a:gd name="T19" fmla="*/ 155 h 417"/>
                <a:gd name="T20" fmla="*/ 234 w 543"/>
                <a:gd name="T21" fmla="*/ 166 h 417"/>
                <a:gd name="T22" fmla="*/ 256 w 543"/>
                <a:gd name="T23" fmla="*/ 173 h 417"/>
                <a:gd name="T24" fmla="*/ 0 w 543"/>
                <a:gd name="T25" fmla="*/ 210 h 417"/>
                <a:gd name="T26" fmla="*/ 271 w 543"/>
                <a:gd name="T27" fmla="*/ 1 h 417"/>
                <a:gd name="T28" fmla="*/ 543 w 543"/>
                <a:gd name="T29" fmla="*/ 208 h 417"/>
                <a:gd name="T30" fmla="*/ 271 w 543"/>
                <a:gd name="T31" fmla="*/ 417 h 417"/>
                <a:gd name="T32" fmla="*/ 0 w 543"/>
                <a:gd name="T33" fmla="*/ 210 h 417"/>
                <a:gd name="T34" fmla="*/ 161 w 543"/>
                <a:gd name="T35" fmla="*/ 157 h 417"/>
                <a:gd name="T36" fmla="*/ 167 w 543"/>
                <a:gd name="T37" fmla="*/ 182 h 417"/>
                <a:gd name="T38" fmla="*/ 184 w 543"/>
                <a:gd name="T39" fmla="*/ 198 h 417"/>
                <a:gd name="T40" fmla="*/ 209 w 543"/>
                <a:gd name="T41" fmla="*/ 209 h 417"/>
                <a:gd name="T42" fmla="*/ 237 w 543"/>
                <a:gd name="T43" fmla="*/ 216 h 417"/>
                <a:gd name="T44" fmla="*/ 255 w 543"/>
                <a:gd name="T45" fmla="*/ 219 h 417"/>
                <a:gd name="T46" fmla="*/ 255 w 543"/>
                <a:gd name="T47" fmla="*/ 261 h 417"/>
                <a:gd name="T48" fmla="*/ 206 w 543"/>
                <a:gd name="T49" fmla="*/ 254 h 417"/>
                <a:gd name="T50" fmla="*/ 172 w 543"/>
                <a:gd name="T51" fmla="*/ 244 h 417"/>
                <a:gd name="T52" fmla="*/ 166 w 543"/>
                <a:gd name="T53" fmla="*/ 244 h 417"/>
                <a:gd name="T54" fmla="*/ 166 w 543"/>
                <a:gd name="T55" fmla="*/ 287 h 417"/>
                <a:gd name="T56" fmla="*/ 207 w 543"/>
                <a:gd name="T57" fmla="*/ 297 h 417"/>
                <a:gd name="T58" fmla="*/ 254 w 543"/>
                <a:gd name="T59" fmla="*/ 300 h 417"/>
                <a:gd name="T60" fmla="*/ 254 w 543"/>
                <a:gd name="T61" fmla="*/ 354 h 417"/>
                <a:gd name="T62" fmla="*/ 286 w 543"/>
                <a:gd name="T63" fmla="*/ 354 h 417"/>
                <a:gd name="T64" fmla="*/ 286 w 543"/>
                <a:gd name="T65" fmla="*/ 300 h 417"/>
                <a:gd name="T66" fmla="*/ 326 w 543"/>
                <a:gd name="T67" fmla="*/ 293 h 417"/>
                <a:gd name="T68" fmla="*/ 356 w 543"/>
                <a:gd name="T69" fmla="*/ 279 h 417"/>
                <a:gd name="T70" fmla="*/ 375 w 543"/>
                <a:gd name="T71" fmla="*/ 259 h 417"/>
                <a:gd name="T72" fmla="*/ 382 w 543"/>
                <a:gd name="T73" fmla="*/ 235 h 417"/>
                <a:gd name="T74" fmla="*/ 362 w 543"/>
                <a:gd name="T75" fmla="*/ 198 h 417"/>
                <a:gd name="T76" fmla="*/ 302 w 543"/>
                <a:gd name="T77" fmla="*/ 178 h 417"/>
                <a:gd name="T78" fmla="*/ 285 w 543"/>
                <a:gd name="T79" fmla="*/ 176 h 417"/>
                <a:gd name="T80" fmla="*/ 285 w 543"/>
                <a:gd name="T81" fmla="*/ 138 h 417"/>
                <a:gd name="T82" fmla="*/ 324 w 543"/>
                <a:gd name="T83" fmla="*/ 142 h 417"/>
                <a:gd name="T84" fmla="*/ 355 w 543"/>
                <a:gd name="T85" fmla="*/ 153 h 417"/>
                <a:gd name="T86" fmla="*/ 361 w 543"/>
                <a:gd name="T87" fmla="*/ 153 h 417"/>
                <a:gd name="T88" fmla="*/ 361 w 543"/>
                <a:gd name="T89" fmla="*/ 109 h 417"/>
                <a:gd name="T90" fmla="*/ 326 w 543"/>
                <a:gd name="T91" fmla="*/ 102 h 417"/>
                <a:gd name="T92" fmla="*/ 286 w 543"/>
                <a:gd name="T93" fmla="*/ 98 h 417"/>
                <a:gd name="T94" fmla="*/ 286 w 543"/>
                <a:gd name="T95" fmla="*/ 64 h 417"/>
                <a:gd name="T96" fmla="*/ 254 w 543"/>
                <a:gd name="T97" fmla="*/ 64 h 417"/>
                <a:gd name="T98" fmla="*/ 254 w 543"/>
                <a:gd name="T99" fmla="*/ 99 h 417"/>
                <a:gd name="T100" fmla="*/ 186 w 543"/>
                <a:gd name="T101" fmla="*/ 118 h 417"/>
                <a:gd name="T102" fmla="*/ 161 w 543"/>
                <a:gd name="T103" fmla="*/ 157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3" h="417">
                  <a:moveTo>
                    <a:pt x="312" y="241"/>
                  </a:moveTo>
                  <a:cubicBezTo>
                    <a:pt x="312" y="236"/>
                    <a:pt x="310" y="232"/>
                    <a:pt x="306" y="229"/>
                  </a:cubicBezTo>
                  <a:cubicBezTo>
                    <a:pt x="301" y="226"/>
                    <a:pt x="294" y="224"/>
                    <a:pt x="283" y="222"/>
                  </a:cubicBezTo>
                  <a:cubicBezTo>
                    <a:pt x="283" y="260"/>
                    <a:pt x="283" y="260"/>
                    <a:pt x="283" y="260"/>
                  </a:cubicBezTo>
                  <a:cubicBezTo>
                    <a:pt x="292" y="260"/>
                    <a:pt x="299" y="258"/>
                    <a:pt x="304" y="255"/>
                  </a:cubicBezTo>
                  <a:cubicBezTo>
                    <a:pt x="310" y="252"/>
                    <a:pt x="312" y="248"/>
                    <a:pt x="312" y="241"/>
                  </a:cubicBezTo>
                  <a:close/>
                  <a:moveTo>
                    <a:pt x="256" y="173"/>
                  </a:moveTo>
                  <a:cubicBezTo>
                    <a:pt x="256" y="138"/>
                    <a:pt x="256" y="138"/>
                    <a:pt x="256" y="138"/>
                  </a:cubicBezTo>
                  <a:cubicBezTo>
                    <a:pt x="249" y="138"/>
                    <a:pt x="243" y="140"/>
                    <a:pt x="237" y="143"/>
                  </a:cubicBezTo>
                  <a:cubicBezTo>
                    <a:pt x="232" y="146"/>
                    <a:pt x="229" y="150"/>
                    <a:pt x="229" y="155"/>
                  </a:cubicBezTo>
                  <a:cubicBezTo>
                    <a:pt x="229" y="159"/>
                    <a:pt x="231" y="163"/>
                    <a:pt x="234" y="166"/>
                  </a:cubicBezTo>
                  <a:cubicBezTo>
                    <a:pt x="237" y="168"/>
                    <a:pt x="244" y="171"/>
                    <a:pt x="256" y="173"/>
                  </a:cubicBezTo>
                  <a:close/>
                  <a:moveTo>
                    <a:pt x="0" y="210"/>
                  </a:moveTo>
                  <a:cubicBezTo>
                    <a:pt x="0" y="95"/>
                    <a:pt x="122" y="2"/>
                    <a:pt x="271" y="1"/>
                  </a:cubicBezTo>
                  <a:cubicBezTo>
                    <a:pt x="421" y="0"/>
                    <a:pt x="543" y="92"/>
                    <a:pt x="543" y="208"/>
                  </a:cubicBezTo>
                  <a:cubicBezTo>
                    <a:pt x="543" y="323"/>
                    <a:pt x="421" y="417"/>
                    <a:pt x="271" y="417"/>
                  </a:cubicBezTo>
                  <a:cubicBezTo>
                    <a:pt x="122" y="417"/>
                    <a:pt x="0" y="324"/>
                    <a:pt x="0" y="210"/>
                  </a:cubicBezTo>
                  <a:close/>
                  <a:moveTo>
                    <a:pt x="161" y="157"/>
                  </a:moveTo>
                  <a:cubicBezTo>
                    <a:pt x="161" y="167"/>
                    <a:pt x="163" y="175"/>
                    <a:pt x="167" y="182"/>
                  </a:cubicBezTo>
                  <a:cubicBezTo>
                    <a:pt x="171" y="188"/>
                    <a:pt x="177" y="194"/>
                    <a:pt x="184" y="198"/>
                  </a:cubicBezTo>
                  <a:cubicBezTo>
                    <a:pt x="191" y="203"/>
                    <a:pt x="200" y="207"/>
                    <a:pt x="209" y="209"/>
                  </a:cubicBezTo>
                  <a:cubicBezTo>
                    <a:pt x="218" y="212"/>
                    <a:pt x="227" y="214"/>
                    <a:pt x="237" y="216"/>
                  </a:cubicBezTo>
                  <a:cubicBezTo>
                    <a:pt x="255" y="219"/>
                    <a:pt x="255" y="219"/>
                    <a:pt x="255" y="219"/>
                  </a:cubicBezTo>
                  <a:cubicBezTo>
                    <a:pt x="255" y="261"/>
                    <a:pt x="255" y="261"/>
                    <a:pt x="255" y="261"/>
                  </a:cubicBezTo>
                  <a:cubicBezTo>
                    <a:pt x="239" y="260"/>
                    <a:pt x="222" y="258"/>
                    <a:pt x="206" y="254"/>
                  </a:cubicBezTo>
                  <a:cubicBezTo>
                    <a:pt x="190" y="250"/>
                    <a:pt x="179" y="247"/>
                    <a:pt x="172" y="244"/>
                  </a:cubicBezTo>
                  <a:cubicBezTo>
                    <a:pt x="166" y="244"/>
                    <a:pt x="166" y="244"/>
                    <a:pt x="166" y="244"/>
                  </a:cubicBezTo>
                  <a:cubicBezTo>
                    <a:pt x="166" y="287"/>
                    <a:pt x="166" y="287"/>
                    <a:pt x="166" y="287"/>
                  </a:cubicBezTo>
                  <a:cubicBezTo>
                    <a:pt x="176" y="291"/>
                    <a:pt x="190" y="294"/>
                    <a:pt x="207" y="297"/>
                  </a:cubicBezTo>
                  <a:cubicBezTo>
                    <a:pt x="224" y="299"/>
                    <a:pt x="240" y="300"/>
                    <a:pt x="254" y="300"/>
                  </a:cubicBezTo>
                  <a:cubicBezTo>
                    <a:pt x="254" y="354"/>
                    <a:pt x="254" y="354"/>
                    <a:pt x="254" y="354"/>
                  </a:cubicBezTo>
                  <a:cubicBezTo>
                    <a:pt x="286" y="354"/>
                    <a:pt x="286" y="354"/>
                    <a:pt x="286" y="354"/>
                  </a:cubicBezTo>
                  <a:cubicBezTo>
                    <a:pt x="286" y="300"/>
                    <a:pt x="286" y="300"/>
                    <a:pt x="286" y="300"/>
                  </a:cubicBezTo>
                  <a:cubicBezTo>
                    <a:pt x="301" y="299"/>
                    <a:pt x="314" y="297"/>
                    <a:pt x="326" y="293"/>
                  </a:cubicBezTo>
                  <a:cubicBezTo>
                    <a:pt x="338" y="289"/>
                    <a:pt x="348" y="285"/>
                    <a:pt x="356" y="279"/>
                  </a:cubicBezTo>
                  <a:cubicBezTo>
                    <a:pt x="364" y="273"/>
                    <a:pt x="370" y="267"/>
                    <a:pt x="375" y="259"/>
                  </a:cubicBezTo>
                  <a:cubicBezTo>
                    <a:pt x="379" y="252"/>
                    <a:pt x="382" y="244"/>
                    <a:pt x="382" y="235"/>
                  </a:cubicBezTo>
                  <a:cubicBezTo>
                    <a:pt x="382" y="219"/>
                    <a:pt x="375" y="206"/>
                    <a:pt x="362" y="198"/>
                  </a:cubicBezTo>
                  <a:cubicBezTo>
                    <a:pt x="349" y="189"/>
                    <a:pt x="329" y="183"/>
                    <a:pt x="302" y="178"/>
                  </a:cubicBezTo>
                  <a:cubicBezTo>
                    <a:pt x="285" y="176"/>
                    <a:pt x="285" y="176"/>
                    <a:pt x="285" y="176"/>
                  </a:cubicBezTo>
                  <a:cubicBezTo>
                    <a:pt x="285" y="138"/>
                    <a:pt x="285" y="138"/>
                    <a:pt x="285" y="138"/>
                  </a:cubicBezTo>
                  <a:cubicBezTo>
                    <a:pt x="299" y="138"/>
                    <a:pt x="312" y="140"/>
                    <a:pt x="324" y="142"/>
                  </a:cubicBezTo>
                  <a:cubicBezTo>
                    <a:pt x="335" y="145"/>
                    <a:pt x="345" y="148"/>
                    <a:pt x="355" y="153"/>
                  </a:cubicBezTo>
                  <a:cubicBezTo>
                    <a:pt x="361" y="153"/>
                    <a:pt x="361" y="153"/>
                    <a:pt x="361" y="153"/>
                  </a:cubicBezTo>
                  <a:cubicBezTo>
                    <a:pt x="361" y="109"/>
                    <a:pt x="361" y="109"/>
                    <a:pt x="361" y="109"/>
                  </a:cubicBezTo>
                  <a:cubicBezTo>
                    <a:pt x="353" y="107"/>
                    <a:pt x="341" y="104"/>
                    <a:pt x="326" y="102"/>
                  </a:cubicBezTo>
                  <a:cubicBezTo>
                    <a:pt x="311" y="100"/>
                    <a:pt x="298" y="99"/>
                    <a:pt x="286" y="98"/>
                  </a:cubicBezTo>
                  <a:cubicBezTo>
                    <a:pt x="286" y="64"/>
                    <a:pt x="286" y="64"/>
                    <a:pt x="286" y="64"/>
                  </a:cubicBezTo>
                  <a:cubicBezTo>
                    <a:pt x="254" y="64"/>
                    <a:pt x="254" y="64"/>
                    <a:pt x="254" y="64"/>
                  </a:cubicBezTo>
                  <a:cubicBezTo>
                    <a:pt x="254" y="99"/>
                    <a:pt x="254" y="99"/>
                    <a:pt x="254" y="99"/>
                  </a:cubicBezTo>
                  <a:cubicBezTo>
                    <a:pt x="225" y="101"/>
                    <a:pt x="202" y="108"/>
                    <a:pt x="186" y="118"/>
                  </a:cubicBezTo>
                  <a:cubicBezTo>
                    <a:pt x="169" y="129"/>
                    <a:pt x="161" y="142"/>
                    <a:pt x="161" y="1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 sz="1200"/>
            </a:p>
          </p:txBody>
        </p:sp>
        <p:sp>
          <p:nvSpPr>
            <p:cNvPr id="103" name="Freeform 245">
              <a:extLst>
                <a:ext uri="{FF2B5EF4-FFF2-40B4-BE49-F238E27FC236}">
                  <a16:creationId xmlns:a16="http://schemas.microsoft.com/office/drawing/2014/main" xmlns="" id="{FCF0B3AC-B6B7-433A-932E-4F7F94654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7088" y="4811713"/>
              <a:ext cx="417513" cy="168275"/>
            </a:xfrm>
            <a:custGeom>
              <a:avLst/>
              <a:gdLst>
                <a:gd name="T0" fmla="*/ 542 w 543"/>
                <a:gd name="T1" fmla="*/ 0 h 219"/>
                <a:gd name="T2" fmla="*/ 543 w 543"/>
                <a:gd name="T3" fmla="*/ 10 h 219"/>
                <a:gd name="T4" fmla="*/ 271 w 543"/>
                <a:gd name="T5" fmla="*/ 219 h 219"/>
                <a:gd name="T6" fmla="*/ 0 w 543"/>
                <a:gd name="T7" fmla="*/ 12 h 219"/>
                <a:gd name="T8" fmla="*/ 0 w 543"/>
                <a:gd name="T9" fmla="*/ 2 h 219"/>
                <a:gd name="T10" fmla="*/ 271 w 543"/>
                <a:gd name="T11" fmla="*/ 201 h 219"/>
                <a:gd name="T12" fmla="*/ 542 w 543"/>
                <a:gd name="T13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3" h="219">
                  <a:moveTo>
                    <a:pt x="542" y="0"/>
                  </a:moveTo>
                  <a:cubicBezTo>
                    <a:pt x="542" y="4"/>
                    <a:pt x="543" y="7"/>
                    <a:pt x="543" y="10"/>
                  </a:cubicBezTo>
                  <a:cubicBezTo>
                    <a:pt x="543" y="125"/>
                    <a:pt x="421" y="219"/>
                    <a:pt x="271" y="219"/>
                  </a:cubicBezTo>
                  <a:cubicBezTo>
                    <a:pt x="122" y="219"/>
                    <a:pt x="0" y="126"/>
                    <a:pt x="0" y="12"/>
                  </a:cubicBezTo>
                  <a:cubicBezTo>
                    <a:pt x="0" y="9"/>
                    <a:pt x="0" y="5"/>
                    <a:pt x="0" y="2"/>
                  </a:cubicBezTo>
                  <a:cubicBezTo>
                    <a:pt x="7" y="113"/>
                    <a:pt x="126" y="201"/>
                    <a:pt x="271" y="201"/>
                  </a:cubicBezTo>
                  <a:cubicBezTo>
                    <a:pt x="417" y="201"/>
                    <a:pt x="536" y="112"/>
                    <a:pt x="54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 sz="1200"/>
            </a:p>
          </p:txBody>
        </p:sp>
        <p:sp>
          <p:nvSpPr>
            <p:cNvPr id="104" name="Freeform 246">
              <a:extLst>
                <a:ext uri="{FF2B5EF4-FFF2-40B4-BE49-F238E27FC236}">
                  <a16:creationId xmlns:a16="http://schemas.microsoft.com/office/drawing/2014/main" xmlns="" id="{49112249-C525-4A8C-A504-715823695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7088" y="4845050"/>
              <a:ext cx="417513" cy="166688"/>
            </a:xfrm>
            <a:custGeom>
              <a:avLst/>
              <a:gdLst>
                <a:gd name="T0" fmla="*/ 271 w 543"/>
                <a:gd name="T1" fmla="*/ 200 h 218"/>
                <a:gd name="T2" fmla="*/ 0 w 543"/>
                <a:gd name="T3" fmla="*/ 2 h 218"/>
                <a:gd name="T4" fmla="*/ 0 w 543"/>
                <a:gd name="T5" fmla="*/ 11 h 218"/>
                <a:gd name="T6" fmla="*/ 271 w 543"/>
                <a:gd name="T7" fmla="*/ 218 h 218"/>
                <a:gd name="T8" fmla="*/ 543 w 543"/>
                <a:gd name="T9" fmla="*/ 9 h 218"/>
                <a:gd name="T10" fmla="*/ 542 w 543"/>
                <a:gd name="T11" fmla="*/ 0 h 218"/>
                <a:gd name="T12" fmla="*/ 271 w 543"/>
                <a:gd name="T13" fmla="*/ 20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3" h="218">
                  <a:moveTo>
                    <a:pt x="271" y="200"/>
                  </a:moveTo>
                  <a:cubicBezTo>
                    <a:pt x="126" y="200"/>
                    <a:pt x="7" y="112"/>
                    <a:pt x="0" y="2"/>
                  </a:cubicBezTo>
                  <a:cubicBezTo>
                    <a:pt x="0" y="5"/>
                    <a:pt x="0" y="8"/>
                    <a:pt x="0" y="11"/>
                  </a:cubicBezTo>
                  <a:cubicBezTo>
                    <a:pt x="0" y="126"/>
                    <a:pt x="122" y="218"/>
                    <a:pt x="271" y="218"/>
                  </a:cubicBezTo>
                  <a:cubicBezTo>
                    <a:pt x="421" y="218"/>
                    <a:pt x="543" y="125"/>
                    <a:pt x="543" y="9"/>
                  </a:cubicBezTo>
                  <a:cubicBezTo>
                    <a:pt x="543" y="6"/>
                    <a:pt x="542" y="3"/>
                    <a:pt x="542" y="0"/>
                  </a:cubicBezTo>
                  <a:cubicBezTo>
                    <a:pt x="536" y="111"/>
                    <a:pt x="417" y="200"/>
                    <a:pt x="271" y="2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 sz="1200"/>
            </a:p>
          </p:txBody>
        </p:sp>
        <p:sp>
          <p:nvSpPr>
            <p:cNvPr id="105" name="Freeform 247">
              <a:extLst>
                <a:ext uri="{FF2B5EF4-FFF2-40B4-BE49-F238E27FC236}">
                  <a16:creationId xmlns:a16="http://schemas.microsoft.com/office/drawing/2014/main" xmlns="" id="{6087A3CB-7145-41F4-9FE8-5F987E34EC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7088" y="4878388"/>
              <a:ext cx="417513" cy="166688"/>
            </a:xfrm>
            <a:custGeom>
              <a:avLst/>
              <a:gdLst>
                <a:gd name="T0" fmla="*/ 271 w 543"/>
                <a:gd name="T1" fmla="*/ 200 h 218"/>
                <a:gd name="T2" fmla="*/ 0 w 543"/>
                <a:gd name="T3" fmla="*/ 1 h 218"/>
                <a:gd name="T4" fmla="*/ 0 w 543"/>
                <a:gd name="T5" fmla="*/ 11 h 218"/>
                <a:gd name="T6" fmla="*/ 271 w 543"/>
                <a:gd name="T7" fmla="*/ 218 h 218"/>
                <a:gd name="T8" fmla="*/ 543 w 543"/>
                <a:gd name="T9" fmla="*/ 9 h 218"/>
                <a:gd name="T10" fmla="*/ 542 w 543"/>
                <a:gd name="T11" fmla="*/ 0 h 218"/>
                <a:gd name="T12" fmla="*/ 271 w 543"/>
                <a:gd name="T13" fmla="*/ 20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3" h="218">
                  <a:moveTo>
                    <a:pt x="271" y="200"/>
                  </a:moveTo>
                  <a:cubicBezTo>
                    <a:pt x="126" y="200"/>
                    <a:pt x="7" y="112"/>
                    <a:pt x="0" y="1"/>
                  </a:cubicBezTo>
                  <a:cubicBezTo>
                    <a:pt x="0" y="5"/>
                    <a:pt x="0" y="8"/>
                    <a:pt x="0" y="11"/>
                  </a:cubicBezTo>
                  <a:cubicBezTo>
                    <a:pt x="0" y="125"/>
                    <a:pt x="122" y="218"/>
                    <a:pt x="271" y="218"/>
                  </a:cubicBezTo>
                  <a:cubicBezTo>
                    <a:pt x="421" y="218"/>
                    <a:pt x="543" y="124"/>
                    <a:pt x="543" y="9"/>
                  </a:cubicBezTo>
                  <a:cubicBezTo>
                    <a:pt x="543" y="6"/>
                    <a:pt x="542" y="3"/>
                    <a:pt x="542" y="0"/>
                  </a:cubicBezTo>
                  <a:cubicBezTo>
                    <a:pt x="536" y="111"/>
                    <a:pt x="417" y="200"/>
                    <a:pt x="271" y="2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 sz="1200"/>
            </a:p>
          </p:txBody>
        </p:sp>
      </p:grpSp>
      <p:grpSp>
        <p:nvGrpSpPr>
          <p:cNvPr id="72" name="Group 1305">
            <a:extLst>
              <a:ext uri="{FF2B5EF4-FFF2-40B4-BE49-F238E27FC236}">
                <a16:creationId xmlns:a16="http://schemas.microsoft.com/office/drawing/2014/main" xmlns="" id="{691BDDC4-730C-4173-9EF7-276B4FA4C0A1}"/>
              </a:ext>
            </a:extLst>
          </p:cNvPr>
          <p:cNvGrpSpPr>
            <a:grpSpLocks noChangeAspect="1"/>
          </p:cNvGrpSpPr>
          <p:nvPr/>
        </p:nvGrpSpPr>
        <p:grpSpPr>
          <a:xfrm>
            <a:off x="7378802" y="3930551"/>
            <a:ext cx="384000" cy="384000"/>
            <a:chOff x="1200150" y="3768725"/>
            <a:chExt cx="446088" cy="446088"/>
          </a:xfrm>
          <a:solidFill>
            <a:schemeClr val="bg1"/>
          </a:solidFill>
        </p:grpSpPr>
        <p:sp>
          <p:nvSpPr>
            <p:cNvPr id="99" name="Freeform 78">
              <a:extLst>
                <a:ext uri="{FF2B5EF4-FFF2-40B4-BE49-F238E27FC236}">
                  <a16:creationId xmlns:a16="http://schemas.microsoft.com/office/drawing/2014/main" xmlns="" id="{240F0151-AE18-4097-8107-0F4012749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150" y="3768725"/>
              <a:ext cx="446088" cy="446088"/>
            </a:xfrm>
            <a:custGeom>
              <a:avLst/>
              <a:gdLst>
                <a:gd name="T0" fmla="*/ 539 w 580"/>
                <a:gd name="T1" fmla="*/ 141 h 580"/>
                <a:gd name="T2" fmla="*/ 509 w 580"/>
                <a:gd name="T3" fmla="*/ 171 h 580"/>
                <a:gd name="T4" fmla="*/ 489 w 580"/>
                <a:gd name="T5" fmla="*/ 181 h 580"/>
                <a:gd name="T6" fmla="*/ 517 w 580"/>
                <a:gd name="T7" fmla="*/ 290 h 580"/>
                <a:gd name="T8" fmla="*/ 290 w 580"/>
                <a:gd name="T9" fmla="*/ 517 h 580"/>
                <a:gd name="T10" fmla="*/ 63 w 580"/>
                <a:gd name="T11" fmla="*/ 290 h 580"/>
                <a:gd name="T12" fmla="*/ 290 w 580"/>
                <a:gd name="T13" fmla="*/ 63 h 580"/>
                <a:gd name="T14" fmla="*/ 401 w 580"/>
                <a:gd name="T15" fmla="*/ 92 h 580"/>
                <a:gd name="T16" fmla="*/ 411 w 580"/>
                <a:gd name="T17" fmla="*/ 72 h 580"/>
                <a:gd name="T18" fmla="*/ 441 w 580"/>
                <a:gd name="T19" fmla="*/ 42 h 580"/>
                <a:gd name="T20" fmla="*/ 290 w 580"/>
                <a:gd name="T21" fmla="*/ 0 h 580"/>
                <a:gd name="T22" fmla="*/ 0 w 580"/>
                <a:gd name="T23" fmla="*/ 290 h 580"/>
                <a:gd name="T24" fmla="*/ 290 w 580"/>
                <a:gd name="T25" fmla="*/ 580 h 580"/>
                <a:gd name="T26" fmla="*/ 580 w 580"/>
                <a:gd name="T27" fmla="*/ 290 h 580"/>
                <a:gd name="T28" fmla="*/ 539 w 580"/>
                <a:gd name="T29" fmla="*/ 141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0" h="580">
                  <a:moveTo>
                    <a:pt x="539" y="141"/>
                  </a:moveTo>
                  <a:cubicBezTo>
                    <a:pt x="509" y="171"/>
                    <a:pt x="509" y="171"/>
                    <a:pt x="509" y="171"/>
                  </a:cubicBezTo>
                  <a:cubicBezTo>
                    <a:pt x="504" y="176"/>
                    <a:pt x="496" y="179"/>
                    <a:pt x="489" y="181"/>
                  </a:cubicBezTo>
                  <a:cubicBezTo>
                    <a:pt x="506" y="213"/>
                    <a:pt x="517" y="250"/>
                    <a:pt x="517" y="290"/>
                  </a:cubicBezTo>
                  <a:cubicBezTo>
                    <a:pt x="517" y="415"/>
                    <a:pt x="415" y="517"/>
                    <a:pt x="290" y="517"/>
                  </a:cubicBezTo>
                  <a:cubicBezTo>
                    <a:pt x="165" y="517"/>
                    <a:pt x="63" y="415"/>
                    <a:pt x="63" y="290"/>
                  </a:cubicBezTo>
                  <a:cubicBezTo>
                    <a:pt x="63" y="165"/>
                    <a:pt x="165" y="63"/>
                    <a:pt x="290" y="63"/>
                  </a:cubicBezTo>
                  <a:cubicBezTo>
                    <a:pt x="330" y="63"/>
                    <a:pt x="368" y="74"/>
                    <a:pt x="401" y="92"/>
                  </a:cubicBezTo>
                  <a:cubicBezTo>
                    <a:pt x="402" y="85"/>
                    <a:pt x="406" y="78"/>
                    <a:pt x="411" y="72"/>
                  </a:cubicBezTo>
                  <a:cubicBezTo>
                    <a:pt x="441" y="42"/>
                    <a:pt x="441" y="42"/>
                    <a:pt x="441" y="42"/>
                  </a:cubicBezTo>
                  <a:cubicBezTo>
                    <a:pt x="397" y="15"/>
                    <a:pt x="345" y="0"/>
                    <a:pt x="290" y="0"/>
                  </a:cubicBezTo>
                  <a:cubicBezTo>
                    <a:pt x="130" y="0"/>
                    <a:pt x="0" y="130"/>
                    <a:pt x="0" y="290"/>
                  </a:cubicBezTo>
                  <a:cubicBezTo>
                    <a:pt x="0" y="450"/>
                    <a:pt x="130" y="580"/>
                    <a:pt x="290" y="580"/>
                  </a:cubicBezTo>
                  <a:cubicBezTo>
                    <a:pt x="450" y="580"/>
                    <a:pt x="580" y="450"/>
                    <a:pt x="580" y="290"/>
                  </a:cubicBezTo>
                  <a:cubicBezTo>
                    <a:pt x="580" y="235"/>
                    <a:pt x="565" y="184"/>
                    <a:pt x="539" y="1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 sz="1200"/>
            </a:p>
          </p:txBody>
        </p:sp>
        <p:sp>
          <p:nvSpPr>
            <p:cNvPr id="100" name="Freeform 79">
              <a:extLst>
                <a:ext uri="{FF2B5EF4-FFF2-40B4-BE49-F238E27FC236}">
                  <a16:creationId xmlns:a16="http://schemas.microsoft.com/office/drawing/2014/main" xmlns="" id="{9668E050-C483-4A8E-9CE6-D104D86639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1125" y="3781425"/>
              <a:ext cx="252413" cy="252413"/>
            </a:xfrm>
            <a:custGeom>
              <a:avLst/>
              <a:gdLst>
                <a:gd name="T0" fmla="*/ 186 w 329"/>
                <a:gd name="T1" fmla="*/ 67 h 328"/>
                <a:gd name="T2" fmla="*/ 249 w 329"/>
                <a:gd name="T3" fmla="*/ 4 h 328"/>
                <a:gd name="T4" fmla="*/ 257 w 329"/>
                <a:gd name="T5" fmla="*/ 7 h 328"/>
                <a:gd name="T6" fmla="*/ 263 w 329"/>
                <a:gd name="T7" fmla="*/ 66 h 328"/>
                <a:gd name="T8" fmla="*/ 322 w 329"/>
                <a:gd name="T9" fmla="*/ 71 h 328"/>
                <a:gd name="T10" fmla="*/ 325 w 329"/>
                <a:gd name="T11" fmla="*/ 80 h 328"/>
                <a:gd name="T12" fmla="*/ 262 w 329"/>
                <a:gd name="T13" fmla="*/ 142 h 328"/>
                <a:gd name="T14" fmla="*/ 245 w 329"/>
                <a:gd name="T15" fmla="*/ 149 h 328"/>
                <a:gd name="T16" fmla="*/ 207 w 329"/>
                <a:gd name="T17" fmla="*/ 145 h 328"/>
                <a:gd name="T18" fmla="*/ 99 w 329"/>
                <a:gd name="T19" fmla="*/ 253 h 328"/>
                <a:gd name="T20" fmla="*/ 89 w 329"/>
                <a:gd name="T21" fmla="*/ 309 h 328"/>
                <a:gd name="T22" fmla="*/ 19 w 329"/>
                <a:gd name="T23" fmla="*/ 309 h 328"/>
                <a:gd name="T24" fmla="*/ 19 w 329"/>
                <a:gd name="T25" fmla="*/ 239 h 328"/>
                <a:gd name="T26" fmla="*/ 75 w 329"/>
                <a:gd name="T27" fmla="*/ 230 h 328"/>
                <a:gd name="T28" fmla="*/ 184 w 329"/>
                <a:gd name="T29" fmla="*/ 121 h 328"/>
                <a:gd name="T30" fmla="*/ 180 w 329"/>
                <a:gd name="T31" fmla="*/ 84 h 328"/>
                <a:gd name="T32" fmla="*/ 186 w 329"/>
                <a:gd name="T33" fmla="*/ 67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9" h="328">
                  <a:moveTo>
                    <a:pt x="186" y="67"/>
                  </a:moveTo>
                  <a:cubicBezTo>
                    <a:pt x="249" y="4"/>
                    <a:pt x="249" y="4"/>
                    <a:pt x="249" y="4"/>
                  </a:cubicBezTo>
                  <a:cubicBezTo>
                    <a:pt x="253" y="0"/>
                    <a:pt x="256" y="1"/>
                    <a:pt x="257" y="7"/>
                  </a:cubicBezTo>
                  <a:cubicBezTo>
                    <a:pt x="263" y="66"/>
                    <a:pt x="263" y="66"/>
                    <a:pt x="263" y="66"/>
                  </a:cubicBezTo>
                  <a:cubicBezTo>
                    <a:pt x="322" y="71"/>
                    <a:pt x="322" y="71"/>
                    <a:pt x="322" y="71"/>
                  </a:cubicBezTo>
                  <a:cubicBezTo>
                    <a:pt x="327" y="72"/>
                    <a:pt x="329" y="76"/>
                    <a:pt x="325" y="80"/>
                  </a:cubicBezTo>
                  <a:cubicBezTo>
                    <a:pt x="262" y="142"/>
                    <a:pt x="262" y="142"/>
                    <a:pt x="262" y="142"/>
                  </a:cubicBezTo>
                  <a:cubicBezTo>
                    <a:pt x="258" y="146"/>
                    <a:pt x="250" y="149"/>
                    <a:pt x="245" y="149"/>
                  </a:cubicBezTo>
                  <a:cubicBezTo>
                    <a:pt x="207" y="145"/>
                    <a:pt x="207" y="145"/>
                    <a:pt x="207" y="145"/>
                  </a:cubicBezTo>
                  <a:cubicBezTo>
                    <a:pt x="99" y="253"/>
                    <a:pt x="99" y="253"/>
                    <a:pt x="99" y="253"/>
                  </a:cubicBezTo>
                  <a:cubicBezTo>
                    <a:pt x="107" y="272"/>
                    <a:pt x="104" y="294"/>
                    <a:pt x="89" y="309"/>
                  </a:cubicBezTo>
                  <a:cubicBezTo>
                    <a:pt x="70" y="328"/>
                    <a:pt x="39" y="328"/>
                    <a:pt x="19" y="309"/>
                  </a:cubicBezTo>
                  <a:cubicBezTo>
                    <a:pt x="0" y="290"/>
                    <a:pt x="0" y="259"/>
                    <a:pt x="19" y="239"/>
                  </a:cubicBezTo>
                  <a:cubicBezTo>
                    <a:pt x="34" y="224"/>
                    <a:pt x="57" y="221"/>
                    <a:pt x="75" y="230"/>
                  </a:cubicBezTo>
                  <a:cubicBezTo>
                    <a:pt x="184" y="121"/>
                    <a:pt x="184" y="121"/>
                    <a:pt x="184" y="121"/>
                  </a:cubicBezTo>
                  <a:cubicBezTo>
                    <a:pt x="180" y="84"/>
                    <a:pt x="180" y="84"/>
                    <a:pt x="180" y="84"/>
                  </a:cubicBezTo>
                  <a:cubicBezTo>
                    <a:pt x="179" y="78"/>
                    <a:pt x="182" y="71"/>
                    <a:pt x="186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 sz="1200"/>
            </a:p>
          </p:txBody>
        </p:sp>
        <p:sp>
          <p:nvSpPr>
            <p:cNvPr id="101" name="Freeform 80">
              <a:extLst>
                <a:ext uri="{FF2B5EF4-FFF2-40B4-BE49-F238E27FC236}">
                  <a16:creationId xmlns:a16="http://schemas.microsoft.com/office/drawing/2014/main" xmlns="" id="{AEDB3F33-B4D0-4FF6-AA85-32BF1A91E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2225" y="3860800"/>
              <a:ext cx="261938" cy="261938"/>
            </a:xfrm>
            <a:custGeom>
              <a:avLst/>
              <a:gdLst>
                <a:gd name="T0" fmla="*/ 170 w 340"/>
                <a:gd name="T1" fmla="*/ 73 h 340"/>
                <a:gd name="T2" fmla="*/ 212 w 340"/>
                <a:gd name="T3" fmla="*/ 83 h 340"/>
                <a:gd name="T4" fmla="*/ 266 w 340"/>
                <a:gd name="T5" fmla="*/ 30 h 340"/>
                <a:gd name="T6" fmla="*/ 170 w 340"/>
                <a:gd name="T7" fmla="*/ 0 h 340"/>
                <a:gd name="T8" fmla="*/ 0 w 340"/>
                <a:gd name="T9" fmla="*/ 170 h 340"/>
                <a:gd name="T10" fmla="*/ 170 w 340"/>
                <a:gd name="T11" fmla="*/ 340 h 340"/>
                <a:gd name="T12" fmla="*/ 340 w 340"/>
                <a:gd name="T13" fmla="*/ 170 h 340"/>
                <a:gd name="T14" fmla="*/ 311 w 340"/>
                <a:gd name="T15" fmla="*/ 76 h 340"/>
                <a:gd name="T16" fmla="*/ 258 w 340"/>
                <a:gd name="T17" fmla="*/ 130 h 340"/>
                <a:gd name="T18" fmla="*/ 267 w 340"/>
                <a:gd name="T19" fmla="*/ 170 h 340"/>
                <a:gd name="T20" fmla="*/ 170 w 340"/>
                <a:gd name="T21" fmla="*/ 267 h 340"/>
                <a:gd name="T22" fmla="*/ 73 w 340"/>
                <a:gd name="T23" fmla="*/ 170 h 340"/>
                <a:gd name="T24" fmla="*/ 170 w 340"/>
                <a:gd name="T25" fmla="*/ 73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0" h="340">
                  <a:moveTo>
                    <a:pt x="170" y="73"/>
                  </a:moveTo>
                  <a:cubicBezTo>
                    <a:pt x="185" y="73"/>
                    <a:pt x="199" y="77"/>
                    <a:pt x="212" y="83"/>
                  </a:cubicBezTo>
                  <a:cubicBezTo>
                    <a:pt x="266" y="30"/>
                    <a:pt x="266" y="30"/>
                    <a:pt x="266" y="30"/>
                  </a:cubicBezTo>
                  <a:cubicBezTo>
                    <a:pt x="238" y="11"/>
                    <a:pt x="205" y="0"/>
                    <a:pt x="170" y="0"/>
                  </a:cubicBezTo>
                  <a:cubicBezTo>
                    <a:pt x="76" y="0"/>
                    <a:pt x="0" y="76"/>
                    <a:pt x="0" y="170"/>
                  </a:cubicBezTo>
                  <a:cubicBezTo>
                    <a:pt x="0" y="264"/>
                    <a:pt x="76" y="340"/>
                    <a:pt x="170" y="340"/>
                  </a:cubicBezTo>
                  <a:cubicBezTo>
                    <a:pt x="264" y="340"/>
                    <a:pt x="340" y="264"/>
                    <a:pt x="340" y="170"/>
                  </a:cubicBezTo>
                  <a:cubicBezTo>
                    <a:pt x="340" y="135"/>
                    <a:pt x="329" y="103"/>
                    <a:pt x="311" y="76"/>
                  </a:cubicBezTo>
                  <a:cubicBezTo>
                    <a:pt x="258" y="130"/>
                    <a:pt x="258" y="130"/>
                    <a:pt x="258" y="130"/>
                  </a:cubicBezTo>
                  <a:cubicBezTo>
                    <a:pt x="264" y="142"/>
                    <a:pt x="267" y="156"/>
                    <a:pt x="267" y="170"/>
                  </a:cubicBezTo>
                  <a:cubicBezTo>
                    <a:pt x="267" y="223"/>
                    <a:pt x="223" y="267"/>
                    <a:pt x="170" y="267"/>
                  </a:cubicBezTo>
                  <a:cubicBezTo>
                    <a:pt x="117" y="267"/>
                    <a:pt x="73" y="223"/>
                    <a:pt x="73" y="170"/>
                  </a:cubicBezTo>
                  <a:cubicBezTo>
                    <a:pt x="73" y="117"/>
                    <a:pt x="117" y="73"/>
                    <a:pt x="170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 sz="1200"/>
            </a:p>
          </p:txBody>
        </p:sp>
      </p:grpSp>
      <p:grpSp>
        <p:nvGrpSpPr>
          <p:cNvPr id="73" name="Group 1321">
            <a:extLst>
              <a:ext uri="{FF2B5EF4-FFF2-40B4-BE49-F238E27FC236}">
                <a16:creationId xmlns:a16="http://schemas.microsoft.com/office/drawing/2014/main" xmlns="" id="{4372D5A6-65A5-425E-B23F-1C5E0C12362E}"/>
              </a:ext>
            </a:extLst>
          </p:cNvPr>
          <p:cNvGrpSpPr>
            <a:grpSpLocks noChangeAspect="1"/>
          </p:cNvGrpSpPr>
          <p:nvPr/>
        </p:nvGrpSpPr>
        <p:grpSpPr>
          <a:xfrm>
            <a:off x="4389529" y="1031997"/>
            <a:ext cx="474552" cy="384000"/>
            <a:chOff x="1209675" y="6354763"/>
            <a:chExt cx="449263" cy="363538"/>
          </a:xfrm>
          <a:solidFill>
            <a:schemeClr val="bg1"/>
          </a:solidFill>
        </p:grpSpPr>
        <p:sp>
          <p:nvSpPr>
            <p:cNvPr id="95" name="Freeform 205">
              <a:extLst>
                <a:ext uri="{FF2B5EF4-FFF2-40B4-BE49-F238E27FC236}">
                  <a16:creationId xmlns:a16="http://schemas.microsoft.com/office/drawing/2014/main" xmlns="" id="{DBD6D753-FAEC-448A-8066-5D774F5AA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0513" y="6529388"/>
              <a:ext cx="96838" cy="188913"/>
            </a:xfrm>
            <a:custGeom>
              <a:avLst/>
              <a:gdLst>
                <a:gd name="T0" fmla="*/ 31 w 126"/>
                <a:gd name="T1" fmla="*/ 0 h 245"/>
                <a:gd name="T2" fmla="*/ 0 w 126"/>
                <a:gd name="T3" fmla="*/ 39 h 245"/>
                <a:gd name="T4" fmla="*/ 0 w 126"/>
                <a:gd name="T5" fmla="*/ 245 h 245"/>
                <a:gd name="T6" fmla="*/ 126 w 126"/>
                <a:gd name="T7" fmla="*/ 245 h 245"/>
                <a:gd name="T8" fmla="*/ 125 w 126"/>
                <a:gd name="T9" fmla="*/ 74 h 245"/>
                <a:gd name="T10" fmla="*/ 31 w 126"/>
                <a:gd name="T11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245">
                  <a:moveTo>
                    <a:pt x="31" y="0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126" y="245"/>
                    <a:pt x="126" y="245"/>
                    <a:pt x="126" y="245"/>
                  </a:cubicBezTo>
                  <a:cubicBezTo>
                    <a:pt x="125" y="74"/>
                    <a:pt x="125" y="74"/>
                    <a:pt x="125" y="74"/>
                  </a:cubicBezTo>
                  <a:cubicBezTo>
                    <a:pt x="99" y="52"/>
                    <a:pt x="31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 sz="1200"/>
            </a:p>
          </p:txBody>
        </p:sp>
        <p:sp>
          <p:nvSpPr>
            <p:cNvPr id="96" name="Freeform 207">
              <a:extLst>
                <a:ext uri="{FF2B5EF4-FFF2-40B4-BE49-F238E27FC236}">
                  <a16:creationId xmlns:a16="http://schemas.microsoft.com/office/drawing/2014/main" xmlns="" id="{60FD1FB8-521B-43AD-9E71-42D4EE954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9675" y="6354763"/>
              <a:ext cx="449263" cy="339725"/>
            </a:xfrm>
            <a:custGeom>
              <a:avLst/>
              <a:gdLst>
                <a:gd name="T0" fmla="*/ 236 w 585"/>
                <a:gd name="T1" fmla="*/ 248 h 442"/>
                <a:gd name="T2" fmla="*/ 76 w 585"/>
                <a:gd name="T3" fmla="*/ 428 h 442"/>
                <a:gd name="T4" fmla="*/ 46 w 585"/>
                <a:gd name="T5" fmla="*/ 442 h 442"/>
                <a:gd name="T6" fmla="*/ 18 w 585"/>
                <a:gd name="T7" fmla="*/ 432 h 442"/>
                <a:gd name="T8" fmla="*/ 15 w 585"/>
                <a:gd name="T9" fmla="*/ 374 h 442"/>
                <a:gd name="T10" fmla="*/ 206 w 585"/>
                <a:gd name="T11" fmla="*/ 158 h 442"/>
                <a:gd name="T12" fmla="*/ 237 w 585"/>
                <a:gd name="T13" fmla="*/ 144 h 442"/>
                <a:gd name="T14" fmla="*/ 268 w 585"/>
                <a:gd name="T15" fmla="*/ 158 h 442"/>
                <a:gd name="T16" fmla="*/ 323 w 585"/>
                <a:gd name="T17" fmla="*/ 224 h 442"/>
                <a:gd name="T18" fmla="*/ 425 w 585"/>
                <a:gd name="T19" fmla="*/ 101 h 442"/>
                <a:gd name="T20" fmla="*/ 330 w 585"/>
                <a:gd name="T21" fmla="*/ 19 h 442"/>
                <a:gd name="T22" fmla="*/ 566 w 585"/>
                <a:gd name="T23" fmla="*/ 0 h 442"/>
                <a:gd name="T24" fmla="*/ 585 w 585"/>
                <a:gd name="T25" fmla="*/ 239 h 442"/>
                <a:gd name="T26" fmla="*/ 487 w 585"/>
                <a:gd name="T27" fmla="*/ 154 h 442"/>
                <a:gd name="T28" fmla="*/ 355 w 585"/>
                <a:gd name="T29" fmla="*/ 314 h 442"/>
                <a:gd name="T30" fmla="*/ 324 w 585"/>
                <a:gd name="T31" fmla="*/ 329 h 442"/>
                <a:gd name="T32" fmla="*/ 292 w 585"/>
                <a:gd name="T33" fmla="*/ 314 h 442"/>
                <a:gd name="T34" fmla="*/ 236 w 585"/>
                <a:gd name="T35" fmla="*/ 248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5" h="442">
                  <a:moveTo>
                    <a:pt x="236" y="248"/>
                  </a:moveTo>
                  <a:cubicBezTo>
                    <a:pt x="76" y="428"/>
                    <a:pt x="76" y="428"/>
                    <a:pt x="76" y="428"/>
                  </a:cubicBezTo>
                  <a:cubicBezTo>
                    <a:pt x="68" y="438"/>
                    <a:pt x="57" y="442"/>
                    <a:pt x="46" y="442"/>
                  </a:cubicBezTo>
                  <a:cubicBezTo>
                    <a:pt x="36" y="442"/>
                    <a:pt x="26" y="439"/>
                    <a:pt x="18" y="432"/>
                  </a:cubicBezTo>
                  <a:cubicBezTo>
                    <a:pt x="1" y="417"/>
                    <a:pt x="0" y="391"/>
                    <a:pt x="15" y="374"/>
                  </a:cubicBezTo>
                  <a:cubicBezTo>
                    <a:pt x="206" y="158"/>
                    <a:pt x="206" y="158"/>
                    <a:pt x="206" y="158"/>
                  </a:cubicBezTo>
                  <a:cubicBezTo>
                    <a:pt x="214" y="149"/>
                    <a:pt x="225" y="143"/>
                    <a:pt x="237" y="144"/>
                  </a:cubicBezTo>
                  <a:cubicBezTo>
                    <a:pt x="249" y="144"/>
                    <a:pt x="260" y="149"/>
                    <a:pt x="268" y="158"/>
                  </a:cubicBezTo>
                  <a:cubicBezTo>
                    <a:pt x="323" y="224"/>
                    <a:pt x="323" y="224"/>
                    <a:pt x="323" y="224"/>
                  </a:cubicBezTo>
                  <a:cubicBezTo>
                    <a:pt x="425" y="101"/>
                    <a:pt x="425" y="101"/>
                    <a:pt x="425" y="101"/>
                  </a:cubicBezTo>
                  <a:cubicBezTo>
                    <a:pt x="330" y="19"/>
                    <a:pt x="330" y="19"/>
                    <a:pt x="330" y="19"/>
                  </a:cubicBezTo>
                  <a:cubicBezTo>
                    <a:pt x="566" y="0"/>
                    <a:pt x="566" y="0"/>
                    <a:pt x="566" y="0"/>
                  </a:cubicBezTo>
                  <a:cubicBezTo>
                    <a:pt x="585" y="239"/>
                    <a:pt x="585" y="239"/>
                    <a:pt x="585" y="239"/>
                  </a:cubicBezTo>
                  <a:cubicBezTo>
                    <a:pt x="487" y="154"/>
                    <a:pt x="487" y="154"/>
                    <a:pt x="487" y="154"/>
                  </a:cubicBezTo>
                  <a:cubicBezTo>
                    <a:pt x="355" y="314"/>
                    <a:pt x="355" y="314"/>
                    <a:pt x="355" y="314"/>
                  </a:cubicBezTo>
                  <a:cubicBezTo>
                    <a:pt x="348" y="323"/>
                    <a:pt x="336" y="329"/>
                    <a:pt x="324" y="329"/>
                  </a:cubicBezTo>
                  <a:cubicBezTo>
                    <a:pt x="311" y="329"/>
                    <a:pt x="300" y="324"/>
                    <a:pt x="292" y="314"/>
                  </a:cubicBezTo>
                  <a:lnTo>
                    <a:pt x="236" y="2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 sz="1200"/>
            </a:p>
          </p:txBody>
        </p:sp>
        <p:sp>
          <p:nvSpPr>
            <p:cNvPr id="97" name="Freeform 208">
              <a:extLst>
                <a:ext uri="{FF2B5EF4-FFF2-40B4-BE49-F238E27FC236}">
                  <a16:creationId xmlns:a16="http://schemas.microsoft.com/office/drawing/2014/main" xmlns="" id="{7842993B-453D-4626-ADC5-42F956D595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7638" y="6589713"/>
              <a:ext cx="119063" cy="127000"/>
            </a:xfrm>
            <a:custGeom>
              <a:avLst/>
              <a:gdLst>
                <a:gd name="T0" fmla="*/ 98 w 153"/>
                <a:gd name="T1" fmla="*/ 64 h 167"/>
                <a:gd name="T2" fmla="*/ 62 w 153"/>
                <a:gd name="T3" fmla="*/ 83 h 167"/>
                <a:gd name="T4" fmla="*/ 1 w 153"/>
                <a:gd name="T5" fmla="*/ 56 h 167"/>
                <a:gd name="T6" fmla="*/ 0 w 153"/>
                <a:gd name="T7" fmla="*/ 167 h 167"/>
                <a:gd name="T8" fmla="*/ 150 w 153"/>
                <a:gd name="T9" fmla="*/ 167 h 167"/>
                <a:gd name="T10" fmla="*/ 153 w 153"/>
                <a:gd name="T11" fmla="*/ 0 h 167"/>
                <a:gd name="T12" fmla="*/ 98 w 153"/>
                <a:gd name="T13" fmla="*/ 6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3" h="167">
                  <a:moveTo>
                    <a:pt x="98" y="64"/>
                  </a:moveTo>
                  <a:cubicBezTo>
                    <a:pt x="76" y="83"/>
                    <a:pt x="62" y="83"/>
                    <a:pt x="62" y="83"/>
                  </a:cubicBezTo>
                  <a:cubicBezTo>
                    <a:pt x="43" y="86"/>
                    <a:pt x="15" y="67"/>
                    <a:pt x="1" y="56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150" y="167"/>
                    <a:pt x="150" y="167"/>
                    <a:pt x="150" y="167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32" y="24"/>
                    <a:pt x="116" y="47"/>
                    <a:pt x="98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 sz="1200"/>
            </a:p>
          </p:txBody>
        </p:sp>
        <p:sp>
          <p:nvSpPr>
            <p:cNvPr id="98" name="Freeform 209">
              <a:extLst>
                <a:ext uri="{FF2B5EF4-FFF2-40B4-BE49-F238E27FC236}">
                  <a16:creationId xmlns:a16="http://schemas.microsoft.com/office/drawing/2014/main" xmlns="" id="{E7EAC22A-C84F-4753-87D0-73B780A87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400" y="6600825"/>
              <a:ext cx="96838" cy="115888"/>
            </a:xfrm>
            <a:custGeom>
              <a:avLst/>
              <a:gdLst>
                <a:gd name="T0" fmla="*/ 0 w 61"/>
                <a:gd name="T1" fmla="*/ 73 h 73"/>
                <a:gd name="T2" fmla="*/ 61 w 61"/>
                <a:gd name="T3" fmla="*/ 73 h 73"/>
                <a:gd name="T4" fmla="*/ 61 w 61"/>
                <a:gd name="T5" fmla="*/ 0 h 73"/>
                <a:gd name="T6" fmla="*/ 0 w 61"/>
                <a:gd name="T7" fmla="*/ 70 h 73"/>
                <a:gd name="T8" fmla="*/ 0 w 61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73">
                  <a:moveTo>
                    <a:pt x="0" y="73"/>
                  </a:moveTo>
                  <a:lnTo>
                    <a:pt x="61" y="73"/>
                  </a:lnTo>
                  <a:lnTo>
                    <a:pt x="61" y="0"/>
                  </a:lnTo>
                  <a:lnTo>
                    <a:pt x="0" y="70"/>
                  </a:lnTo>
                  <a:lnTo>
                    <a:pt x="0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 sz="1200"/>
            </a:p>
          </p:txBody>
        </p:sp>
      </p:grpSp>
      <p:grpSp>
        <p:nvGrpSpPr>
          <p:cNvPr id="74" name="Group 1299">
            <a:extLst>
              <a:ext uri="{FF2B5EF4-FFF2-40B4-BE49-F238E27FC236}">
                <a16:creationId xmlns:a16="http://schemas.microsoft.com/office/drawing/2014/main" xmlns="" id="{106B3F98-9A74-4CBB-A8A6-DEBE0ADAAC2D}"/>
              </a:ext>
            </a:extLst>
          </p:cNvPr>
          <p:cNvGrpSpPr>
            <a:grpSpLocks noChangeAspect="1"/>
          </p:cNvGrpSpPr>
          <p:nvPr/>
        </p:nvGrpSpPr>
        <p:grpSpPr>
          <a:xfrm>
            <a:off x="7379063" y="1031981"/>
            <a:ext cx="384000" cy="383997"/>
            <a:chOff x="3771900" y="2098675"/>
            <a:chExt cx="392113" cy="392113"/>
          </a:xfrm>
          <a:solidFill>
            <a:schemeClr val="bg1"/>
          </a:solidFill>
        </p:grpSpPr>
        <p:sp>
          <p:nvSpPr>
            <p:cNvPr id="89" name="Freeform 6">
              <a:extLst>
                <a:ext uri="{FF2B5EF4-FFF2-40B4-BE49-F238E27FC236}">
                  <a16:creationId xmlns:a16="http://schemas.microsoft.com/office/drawing/2014/main" xmlns="" id="{C9EEE175-FF4C-4ECE-9877-98858E43E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1900" y="2301875"/>
              <a:ext cx="153988" cy="55563"/>
            </a:xfrm>
            <a:custGeom>
              <a:avLst/>
              <a:gdLst>
                <a:gd name="T0" fmla="*/ 200 w 200"/>
                <a:gd name="T1" fmla="*/ 1 h 73"/>
                <a:gd name="T2" fmla="*/ 200 w 200"/>
                <a:gd name="T3" fmla="*/ 0 h 73"/>
                <a:gd name="T4" fmla="*/ 0 w 200"/>
                <a:gd name="T5" fmla="*/ 0 h 73"/>
                <a:gd name="T6" fmla="*/ 0 w 200"/>
                <a:gd name="T7" fmla="*/ 1 h 73"/>
                <a:gd name="T8" fmla="*/ 73 w 200"/>
                <a:gd name="T9" fmla="*/ 73 h 73"/>
                <a:gd name="T10" fmla="*/ 127 w 200"/>
                <a:gd name="T11" fmla="*/ 73 h 73"/>
                <a:gd name="T12" fmla="*/ 200 w 200"/>
                <a:gd name="T13" fmla="*/ 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73">
                  <a:moveTo>
                    <a:pt x="200" y="1"/>
                  </a:moveTo>
                  <a:cubicBezTo>
                    <a:pt x="200" y="0"/>
                    <a:pt x="200" y="0"/>
                    <a:pt x="2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41"/>
                    <a:pt x="32" y="73"/>
                    <a:pt x="73" y="73"/>
                  </a:cubicBezTo>
                  <a:cubicBezTo>
                    <a:pt x="127" y="73"/>
                    <a:pt x="127" y="73"/>
                    <a:pt x="127" y="73"/>
                  </a:cubicBezTo>
                  <a:cubicBezTo>
                    <a:pt x="167" y="73"/>
                    <a:pt x="200" y="41"/>
                    <a:pt x="20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 sz="1200"/>
            </a:p>
          </p:txBody>
        </p:sp>
        <p:sp>
          <p:nvSpPr>
            <p:cNvPr id="90" name="Freeform 7">
              <a:extLst>
                <a:ext uri="{FF2B5EF4-FFF2-40B4-BE49-F238E27FC236}">
                  <a16:creationId xmlns:a16="http://schemas.microsoft.com/office/drawing/2014/main" xmlns="" id="{3A569B58-DC34-42D8-BD83-36DBCBDB6C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1900" y="2098675"/>
              <a:ext cx="392113" cy="392113"/>
            </a:xfrm>
            <a:custGeom>
              <a:avLst/>
              <a:gdLst>
                <a:gd name="T0" fmla="*/ 335 w 511"/>
                <a:gd name="T1" fmla="*/ 476 h 512"/>
                <a:gd name="T2" fmla="*/ 273 w 511"/>
                <a:gd name="T3" fmla="*/ 476 h 512"/>
                <a:gd name="T4" fmla="*/ 273 w 511"/>
                <a:gd name="T5" fmla="*/ 162 h 512"/>
                <a:gd name="T6" fmla="*/ 322 w 511"/>
                <a:gd name="T7" fmla="*/ 112 h 512"/>
                <a:gd name="T8" fmla="*/ 394 w 511"/>
                <a:gd name="T9" fmla="*/ 112 h 512"/>
                <a:gd name="T10" fmla="*/ 314 w 511"/>
                <a:gd name="T11" fmla="*/ 266 h 512"/>
                <a:gd name="T12" fmla="*/ 326 w 511"/>
                <a:gd name="T13" fmla="*/ 266 h 512"/>
                <a:gd name="T14" fmla="*/ 406 w 511"/>
                <a:gd name="T15" fmla="*/ 112 h 512"/>
                <a:gd name="T16" fmla="*/ 417 w 511"/>
                <a:gd name="T17" fmla="*/ 112 h 512"/>
                <a:gd name="T18" fmla="*/ 497 w 511"/>
                <a:gd name="T19" fmla="*/ 266 h 512"/>
                <a:gd name="T20" fmla="*/ 509 w 511"/>
                <a:gd name="T21" fmla="*/ 266 h 512"/>
                <a:gd name="T22" fmla="*/ 429 w 511"/>
                <a:gd name="T23" fmla="*/ 112 h 512"/>
                <a:gd name="T24" fmla="*/ 497 w 511"/>
                <a:gd name="T25" fmla="*/ 112 h 512"/>
                <a:gd name="T26" fmla="*/ 511 w 511"/>
                <a:gd name="T27" fmla="*/ 97 h 512"/>
                <a:gd name="T28" fmla="*/ 497 w 511"/>
                <a:gd name="T29" fmla="*/ 83 h 512"/>
                <a:gd name="T30" fmla="*/ 322 w 511"/>
                <a:gd name="T31" fmla="*/ 83 h 512"/>
                <a:gd name="T32" fmla="*/ 273 w 511"/>
                <a:gd name="T33" fmla="*/ 32 h 512"/>
                <a:gd name="T34" fmla="*/ 273 w 511"/>
                <a:gd name="T35" fmla="*/ 7 h 512"/>
                <a:gd name="T36" fmla="*/ 266 w 511"/>
                <a:gd name="T37" fmla="*/ 0 h 512"/>
                <a:gd name="T38" fmla="*/ 247 w 511"/>
                <a:gd name="T39" fmla="*/ 0 h 512"/>
                <a:gd name="T40" fmla="*/ 239 w 511"/>
                <a:gd name="T41" fmla="*/ 7 h 512"/>
                <a:gd name="T42" fmla="*/ 239 w 511"/>
                <a:gd name="T43" fmla="*/ 32 h 512"/>
                <a:gd name="T44" fmla="*/ 190 w 511"/>
                <a:gd name="T45" fmla="*/ 83 h 512"/>
                <a:gd name="T46" fmla="*/ 15 w 511"/>
                <a:gd name="T47" fmla="*/ 83 h 512"/>
                <a:gd name="T48" fmla="*/ 0 w 511"/>
                <a:gd name="T49" fmla="*/ 97 h 512"/>
                <a:gd name="T50" fmla="*/ 15 w 511"/>
                <a:gd name="T51" fmla="*/ 112 h 512"/>
                <a:gd name="T52" fmla="*/ 83 w 511"/>
                <a:gd name="T53" fmla="*/ 112 h 512"/>
                <a:gd name="T54" fmla="*/ 3 w 511"/>
                <a:gd name="T55" fmla="*/ 266 h 512"/>
                <a:gd name="T56" fmla="*/ 15 w 511"/>
                <a:gd name="T57" fmla="*/ 266 h 512"/>
                <a:gd name="T58" fmla="*/ 95 w 511"/>
                <a:gd name="T59" fmla="*/ 112 h 512"/>
                <a:gd name="T60" fmla="*/ 106 w 511"/>
                <a:gd name="T61" fmla="*/ 112 h 512"/>
                <a:gd name="T62" fmla="*/ 186 w 511"/>
                <a:gd name="T63" fmla="*/ 266 h 512"/>
                <a:gd name="T64" fmla="*/ 198 w 511"/>
                <a:gd name="T65" fmla="*/ 266 h 512"/>
                <a:gd name="T66" fmla="*/ 118 w 511"/>
                <a:gd name="T67" fmla="*/ 112 h 512"/>
                <a:gd name="T68" fmla="*/ 190 w 511"/>
                <a:gd name="T69" fmla="*/ 112 h 512"/>
                <a:gd name="T70" fmla="*/ 239 w 511"/>
                <a:gd name="T71" fmla="*/ 162 h 512"/>
                <a:gd name="T72" fmla="*/ 239 w 511"/>
                <a:gd name="T73" fmla="*/ 476 h 512"/>
                <a:gd name="T74" fmla="*/ 178 w 511"/>
                <a:gd name="T75" fmla="*/ 476 h 512"/>
                <a:gd name="T76" fmla="*/ 159 w 511"/>
                <a:gd name="T77" fmla="*/ 494 h 512"/>
                <a:gd name="T78" fmla="*/ 178 w 511"/>
                <a:gd name="T79" fmla="*/ 512 h 512"/>
                <a:gd name="T80" fmla="*/ 335 w 511"/>
                <a:gd name="T81" fmla="*/ 512 h 512"/>
                <a:gd name="T82" fmla="*/ 353 w 511"/>
                <a:gd name="T83" fmla="*/ 494 h 512"/>
                <a:gd name="T84" fmla="*/ 335 w 511"/>
                <a:gd name="T85" fmla="*/ 476 h 512"/>
                <a:gd name="T86" fmla="*/ 218 w 511"/>
                <a:gd name="T87" fmla="*/ 97 h 512"/>
                <a:gd name="T88" fmla="*/ 256 w 511"/>
                <a:gd name="T89" fmla="*/ 59 h 512"/>
                <a:gd name="T90" fmla="*/ 294 w 511"/>
                <a:gd name="T91" fmla="*/ 97 h 512"/>
                <a:gd name="T92" fmla="*/ 256 w 511"/>
                <a:gd name="T93" fmla="*/ 135 h 512"/>
                <a:gd name="T94" fmla="*/ 218 w 511"/>
                <a:gd name="T95" fmla="*/ 97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11" h="512">
                  <a:moveTo>
                    <a:pt x="335" y="476"/>
                  </a:moveTo>
                  <a:cubicBezTo>
                    <a:pt x="273" y="476"/>
                    <a:pt x="273" y="476"/>
                    <a:pt x="273" y="476"/>
                  </a:cubicBezTo>
                  <a:cubicBezTo>
                    <a:pt x="273" y="162"/>
                    <a:pt x="273" y="162"/>
                    <a:pt x="273" y="162"/>
                  </a:cubicBezTo>
                  <a:cubicBezTo>
                    <a:pt x="297" y="156"/>
                    <a:pt x="316" y="136"/>
                    <a:pt x="322" y="112"/>
                  </a:cubicBezTo>
                  <a:cubicBezTo>
                    <a:pt x="394" y="112"/>
                    <a:pt x="394" y="112"/>
                    <a:pt x="394" y="112"/>
                  </a:cubicBezTo>
                  <a:cubicBezTo>
                    <a:pt x="314" y="266"/>
                    <a:pt x="314" y="266"/>
                    <a:pt x="314" y="266"/>
                  </a:cubicBezTo>
                  <a:cubicBezTo>
                    <a:pt x="326" y="266"/>
                    <a:pt x="326" y="266"/>
                    <a:pt x="326" y="266"/>
                  </a:cubicBezTo>
                  <a:cubicBezTo>
                    <a:pt x="406" y="112"/>
                    <a:pt x="406" y="112"/>
                    <a:pt x="406" y="112"/>
                  </a:cubicBezTo>
                  <a:cubicBezTo>
                    <a:pt x="417" y="112"/>
                    <a:pt x="417" y="112"/>
                    <a:pt x="417" y="112"/>
                  </a:cubicBezTo>
                  <a:cubicBezTo>
                    <a:pt x="497" y="266"/>
                    <a:pt x="497" y="266"/>
                    <a:pt x="497" y="266"/>
                  </a:cubicBezTo>
                  <a:cubicBezTo>
                    <a:pt x="509" y="266"/>
                    <a:pt x="509" y="266"/>
                    <a:pt x="509" y="266"/>
                  </a:cubicBezTo>
                  <a:cubicBezTo>
                    <a:pt x="429" y="112"/>
                    <a:pt x="429" y="112"/>
                    <a:pt x="429" y="112"/>
                  </a:cubicBezTo>
                  <a:cubicBezTo>
                    <a:pt x="497" y="112"/>
                    <a:pt x="497" y="112"/>
                    <a:pt x="497" y="112"/>
                  </a:cubicBezTo>
                  <a:cubicBezTo>
                    <a:pt x="505" y="112"/>
                    <a:pt x="511" y="105"/>
                    <a:pt x="511" y="97"/>
                  </a:cubicBezTo>
                  <a:cubicBezTo>
                    <a:pt x="511" y="89"/>
                    <a:pt x="505" y="83"/>
                    <a:pt x="497" y="83"/>
                  </a:cubicBezTo>
                  <a:cubicBezTo>
                    <a:pt x="322" y="83"/>
                    <a:pt x="322" y="83"/>
                    <a:pt x="322" y="83"/>
                  </a:cubicBezTo>
                  <a:cubicBezTo>
                    <a:pt x="316" y="58"/>
                    <a:pt x="297" y="39"/>
                    <a:pt x="273" y="32"/>
                  </a:cubicBezTo>
                  <a:cubicBezTo>
                    <a:pt x="273" y="7"/>
                    <a:pt x="273" y="7"/>
                    <a:pt x="273" y="7"/>
                  </a:cubicBezTo>
                  <a:cubicBezTo>
                    <a:pt x="273" y="3"/>
                    <a:pt x="270" y="0"/>
                    <a:pt x="266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2" y="0"/>
                    <a:pt x="239" y="3"/>
                    <a:pt x="239" y="7"/>
                  </a:cubicBezTo>
                  <a:cubicBezTo>
                    <a:pt x="239" y="32"/>
                    <a:pt x="239" y="32"/>
                    <a:pt x="239" y="32"/>
                  </a:cubicBezTo>
                  <a:cubicBezTo>
                    <a:pt x="215" y="38"/>
                    <a:pt x="196" y="58"/>
                    <a:pt x="190" y="83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7" y="83"/>
                    <a:pt x="0" y="89"/>
                    <a:pt x="0" y="97"/>
                  </a:cubicBezTo>
                  <a:cubicBezTo>
                    <a:pt x="0" y="105"/>
                    <a:pt x="7" y="112"/>
                    <a:pt x="15" y="112"/>
                  </a:cubicBezTo>
                  <a:cubicBezTo>
                    <a:pt x="83" y="112"/>
                    <a:pt x="83" y="112"/>
                    <a:pt x="83" y="112"/>
                  </a:cubicBezTo>
                  <a:cubicBezTo>
                    <a:pt x="3" y="266"/>
                    <a:pt x="3" y="266"/>
                    <a:pt x="3" y="266"/>
                  </a:cubicBezTo>
                  <a:cubicBezTo>
                    <a:pt x="15" y="266"/>
                    <a:pt x="15" y="266"/>
                    <a:pt x="15" y="266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106" y="112"/>
                    <a:pt x="106" y="112"/>
                    <a:pt x="106" y="112"/>
                  </a:cubicBezTo>
                  <a:cubicBezTo>
                    <a:pt x="186" y="266"/>
                    <a:pt x="186" y="266"/>
                    <a:pt x="186" y="266"/>
                  </a:cubicBezTo>
                  <a:cubicBezTo>
                    <a:pt x="198" y="266"/>
                    <a:pt x="198" y="266"/>
                    <a:pt x="198" y="266"/>
                  </a:cubicBezTo>
                  <a:cubicBezTo>
                    <a:pt x="118" y="112"/>
                    <a:pt x="118" y="112"/>
                    <a:pt x="118" y="112"/>
                  </a:cubicBezTo>
                  <a:cubicBezTo>
                    <a:pt x="190" y="112"/>
                    <a:pt x="190" y="112"/>
                    <a:pt x="190" y="112"/>
                  </a:cubicBezTo>
                  <a:cubicBezTo>
                    <a:pt x="196" y="136"/>
                    <a:pt x="215" y="156"/>
                    <a:pt x="239" y="162"/>
                  </a:cubicBezTo>
                  <a:cubicBezTo>
                    <a:pt x="239" y="476"/>
                    <a:pt x="239" y="476"/>
                    <a:pt x="239" y="476"/>
                  </a:cubicBezTo>
                  <a:cubicBezTo>
                    <a:pt x="178" y="476"/>
                    <a:pt x="178" y="476"/>
                    <a:pt x="178" y="476"/>
                  </a:cubicBezTo>
                  <a:cubicBezTo>
                    <a:pt x="168" y="476"/>
                    <a:pt x="159" y="484"/>
                    <a:pt x="159" y="494"/>
                  </a:cubicBezTo>
                  <a:cubicBezTo>
                    <a:pt x="159" y="504"/>
                    <a:pt x="168" y="512"/>
                    <a:pt x="178" y="512"/>
                  </a:cubicBezTo>
                  <a:cubicBezTo>
                    <a:pt x="335" y="512"/>
                    <a:pt x="335" y="512"/>
                    <a:pt x="335" y="512"/>
                  </a:cubicBezTo>
                  <a:cubicBezTo>
                    <a:pt x="345" y="512"/>
                    <a:pt x="353" y="504"/>
                    <a:pt x="353" y="494"/>
                  </a:cubicBezTo>
                  <a:cubicBezTo>
                    <a:pt x="353" y="484"/>
                    <a:pt x="345" y="476"/>
                    <a:pt x="335" y="476"/>
                  </a:cubicBezTo>
                  <a:close/>
                  <a:moveTo>
                    <a:pt x="218" y="97"/>
                  </a:moveTo>
                  <a:cubicBezTo>
                    <a:pt x="218" y="76"/>
                    <a:pt x="235" y="59"/>
                    <a:pt x="256" y="59"/>
                  </a:cubicBezTo>
                  <a:cubicBezTo>
                    <a:pt x="277" y="59"/>
                    <a:pt x="294" y="76"/>
                    <a:pt x="294" y="97"/>
                  </a:cubicBezTo>
                  <a:cubicBezTo>
                    <a:pt x="294" y="118"/>
                    <a:pt x="277" y="135"/>
                    <a:pt x="256" y="135"/>
                  </a:cubicBezTo>
                  <a:cubicBezTo>
                    <a:pt x="235" y="135"/>
                    <a:pt x="218" y="118"/>
                    <a:pt x="218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 sz="1200"/>
            </a:p>
          </p:txBody>
        </p:sp>
        <p:sp>
          <p:nvSpPr>
            <p:cNvPr id="91" name="Freeform 8">
              <a:extLst>
                <a:ext uri="{FF2B5EF4-FFF2-40B4-BE49-F238E27FC236}">
                  <a16:creationId xmlns:a16="http://schemas.microsoft.com/office/drawing/2014/main" xmlns="" id="{4E5D6719-7E89-484D-979D-0CD23D492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0025" y="2301875"/>
              <a:ext cx="153988" cy="55563"/>
            </a:xfrm>
            <a:custGeom>
              <a:avLst/>
              <a:gdLst>
                <a:gd name="T0" fmla="*/ 201 w 201"/>
                <a:gd name="T1" fmla="*/ 0 h 73"/>
                <a:gd name="T2" fmla="*/ 0 w 201"/>
                <a:gd name="T3" fmla="*/ 0 h 73"/>
                <a:gd name="T4" fmla="*/ 0 w 201"/>
                <a:gd name="T5" fmla="*/ 1 h 73"/>
                <a:gd name="T6" fmla="*/ 73 w 201"/>
                <a:gd name="T7" fmla="*/ 73 h 73"/>
                <a:gd name="T8" fmla="*/ 128 w 201"/>
                <a:gd name="T9" fmla="*/ 73 h 73"/>
                <a:gd name="T10" fmla="*/ 201 w 201"/>
                <a:gd name="T11" fmla="*/ 1 h 73"/>
                <a:gd name="T12" fmla="*/ 201 w 201"/>
                <a:gd name="T1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73">
                  <a:moveTo>
                    <a:pt x="20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41"/>
                    <a:pt x="33" y="73"/>
                    <a:pt x="73" y="73"/>
                  </a:cubicBezTo>
                  <a:cubicBezTo>
                    <a:pt x="128" y="73"/>
                    <a:pt x="128" y="73"/>
                    <a:pt x="128" y="73"/>
                  </a:cubicBezTo>
                  <a:cubicBezTo>
                    <a:pt x="168" y="73"/>
                    <a:pt x="201" y="41"/>
                    <a:pt x="201" y="1"/>
                  </a:cubicBezTo>
                  <a:cubicBezTo>
                    <a:pt x="201" y="0"/>
                    <a:pt x="201" y="0"/>
                    <a:pt x="20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 sz="1200"/>
            </a:p>
          </p:txBody>
        </p:sp>
        <p:sp>
          <p:nvSpPr>
            <p:cNvPr id="92" name="Freeform 9">
              <a:extLst>
                <a:ext uri="{FF2B5EF4-FFF2-40B4-BE49-F238E27FC236}">
                  <a16:creationId xmlns:a16="http://schemas.microsoft.com/office/drawing/2014/main" xmlns="" id="{9EDE7723-2CCF-4F33-AEB6-C00D2534F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1900" y="2301875"/>
              <a:ext cx="153988" cy="55563"/>
            </a:xfrm>
            <a:custGeom>
              <a:avLst/>
              <a:gdLst>
                <a:gd name="T0" fmla="*/ 200 w 200"/>
                <a:gd name="T1" fmla="*/ 1 h 73"/>
                <a:gd name="T2" fmla="*/ 200 w 200"/>
                <a:gd name="T3" fmla="*/ 0 h 73"/>
                <a:gd name="T4" fmla="*/ 0 w 200"/>
                <a:gd name="T5" fmla="*/ 0 h 73"/>
                <a:gd name="T6" fmla="*/ 0 w 200"/>
                <a:gd name="T7" fmla="*/ 1 h 73"/>
                <a:gd name="T8" fmla="*/ 73 w 200"/>
                <a:gd name="T9" fmla="*/ 73 h 73"/>
                <a:gd name="T10" fmla="*/ 127 w 200"/>
                <a:gd name="T11" fmla="*/ 73 h 73"/>
                <a:gd name="T12" fmla="*/ 200 w 200"/>
                <a:gd name="T13" fmla="*/ 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73">
                  <a:moveTo>
                    <a:pt x="200" y="1"/>
                  </a:moveTo>
                  <a:cubicBezTo>
                    <a:pt x="200" y="0"/>
                    <a:pt x="200" y="0"/>
                    <a:pt x="2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41"/>
                    <a:pt x="32" y="73"/>
                    <a:pt x="73" y="73"/>
                  </a:cubicBezTo>
                  <a:cubicBezTo>
                    <a:pt x="127" y="73"/>
                    <a:pt x="127" y="73"/>
                    <a:pt x="127" y="73"/>
                  </a:cubicBezTo>
                  <a:cubicBezTo>
                    <a:pt x="167" y="73"/>
                    <a:pt x="200" y="41"/>
                    <a:pt x="20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 sz="1200"/>
            </a:p>
          </p:txBody>
        </p:sp>
        <p:sp>
          <p:nvSpPr>
            <p:cNvPr id="93" name="Freeform 10">
              <a:extLst>
                <a:ext uri="{FF2B5EF4-FFF2-40B4-BE49-F238E27FC236}">
                  <a16:creationId xmlns:a16="http://schemas.microsoft.com/office/drawing/2014/main" xmlns="" id="{D87940FF-2219-4940-B102-7797C04797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1900" y="2098675"/>
              <a:ext cx="392113" cy="392113"/>
            </a:xfrm>
            <a:custGeom>
              <a:avLst/>
              <a:gdLst>
                <a:gd name="T0" fmla="*/ 335 w 511"/>
                <a:gd name="T1" fmla="*/ 476 h 512"/>
                <a:gd name="T2" fmla="*/ 273 w 511"/>
                <a:gd name="T3" fmla="*/ 476 h 512"/>
                <a:gd name="T4" fmla="*/ 273 w 511"/>
                <a:gd name="T5" fmla="*/ 162 h 512"/>
                <a:gd name="T6" fmla="*/ 322 w 511"/>
                <a:gd name="T7" fmla="*/ 112 h 512"/>
                <a:gd name="T8" fmla="*/ 394 w 511"/>
                <a:gd name="T9" fmla="*/ 112 h 512"/>
                <a:gd name="T10" fmla="*/ 314 w 511"/>
                <a:gd name="T11" fmla="*/ 266 h 512"/>
                <a:gd name="T12" fmla="*/ 326 w 511"/>
                <a:gd name="T13" fmla="*/ 266 h 512"/>
                <a:gd name="T14" fmla="*/ 406 w 511"/>
                <a:gd name="T15" fmla="*/ 112 h 512"/>
                <a:gd name="T16" fmla="*/ 417 w 511"/>
                <a:gd name="T17" fmla="*/ 112 h 512"/>
                <a:gd name="T18" fmla="*/ 497 w 511"/>
                <a:gd name="T19" fmla="*/ 266 h 512"/>
                <a:gd name="T20" fmla="*/ 509 w 511"/>
                <a:gd name="T21" fmla="*/ 266 h 512"/>
                <a:gd name="T22" fmla="*/ 429 w 511"/>
                <a:gd name="T23" fmla="*/ 112 h 512"/>
                <a:gd name="T24" fmla="*/ 497 w 511"/>
                <a:gd name="T25" fmla="*/ 112 h 512"/>
                <a:gd name="T26" fmla="*/ 511 w 511"/>
                <a:gd name="T27" fmla="*/ 97 h 512"/>
                <a:gd name="T28" fmla="*/ 497 w 511"/>
                <a:gd name="T29" fmla="*/ 83 h 512"/>
                <a:gd name="T30" fmla="*/ 322 w 511"/>
                <a:gd name="T31" fmla="*/ 83 h 512"/>
                <a:gd name="T32" fmla="*/ 273 w 511"/>
                <a:gd name="T33" fmla="*/ 32 h 512"/>
                <a:gd name="T34" fmla="*/ 273 w 511"/>
                <a:gd name="T35" fmla="*/ 7 h 512"/>
                <a:gd name="T36" fmla="*/ 266 w 511"/>
                <a:gd name="T37" fmla="*/ 0 h 512"/>
                <a:gd name="T38" fmla="*/ 247 w 511"/>
                <a:gd name="T39" fmla="*/ 0 h 512"/>
                <a:gd name="T40" fmla="*/ 239 w 511"/>
                <a:gd name="T41" fmla="*/ 7 h 512"/>
                <a:gd name="T42" fmla="*/ 239 w 511"/>
                <a:gd name="T43" fmla="*/ 32 h 512"/>
                <a:gd name="T44" fmla="*/ 190 w 511"/>
                <a:gd name="T45" fmla="*/ 83 h 512"/>
                <a:gd name="T46" fmla="*/ 15 w 511"/>
                <a:gd name="T47" fmla="*/ 83 h 512"/>
                <a:gd name="T48" fmla="*/ 0 w 511"/>
                <a:gd name="T49" fmla="*/ 97 h 512"/>
                <a:gd name="T50" fmla="*/ 15 w 511"/>
                <a:gd name="T51" fmla="*/ 112 h 512"/>
                <a:gd name="T52" fmla="*/ 83 w 511"/>
                <a:gd name="T53" fmla="*/ 112 h 512"/>
                <a:gd name="T54" fmla="*/ 3 w 511"/>
                <a:gd name="T55" fmla="*/ 266 h 512"/>
                <a:gd name="T56" fmla="*/ 15 w 511"/>
                <a:gd name="T57" fmla="*/ 266 h 512"/>
                <a:gd name="T58" fmla="*/ 95 w 511"/>
                <a:gd name="T59" fmla="*/ 112 h 512"/>
                <a:gd name="T60" fmla="*/ 106 w 511"/>
                <a:gd name="T61" fmla="*/ 112 h 512"/>
                <a:gd name="T62" fmla="*/ 186 w 511"/>
                <a:gd name="T63" fmla="*/ 266 h 512"/>
                <a:gd name="T64" fmla="*/ 198 w 511"/>
                <a:gd name="T65" fmla="*/ 266 h 512"/>
                <a:gd name="T66" fmla="*/ 118 w 511"/>
                <a:gd name="T67" fmla="*/ 112 h 512"/>
                <a:gd name="T68" fmla="*/ 190 w 511"/>
                <a:gd name="T69" fmla="*/ 112 h 512"/>
                <a:gd name="T70" fmla="*/ 239 w 511"/>
                <a:gd name="T71" fmla="*/ 162 h 512"/>
                <a:gd name="T72" fmla="*/ 239 w 511"/>
                <a:gd name="T73" fmla="*/ 476 h 512"/>
                <a:gd name="T74" fmla="*/ 178 w 511"/>
                <a:gd name="T75" fmla="*/ 476 h 512"/>
                <a:gd name="T76" fmla="*/ 159 w 511"/>
                <a:gd name="T77" fmla="*/ 494 h 512"/>
                <a:gd name="T78" fmla="*/ 178 w 511"/>
                <a:gd name="T79" fmla="*/ 512 h 512"/>
                <a:gd name="T80" fmla="*/ 335 w 511"/>
                <a:gd name="T81" fmla="*/ 512 h 512"/>
                <a:gd name="T82" fmla="*/ 353 w 511"/>
                <a:gd name="T83" fmla="*/ 494 h 512"/>
                <a:gd name="T84" fmla="*/ 335 w 511"/>
                <a:gd name="T85" fmla="*/ 476 h 512"/>
                <a:gd name="T86" fmla="*/ 218 w 511"/>
                <a:gd name="T87" fmla="*/ 97 h 512"/>
                <a:gd name="T88" fmla="*/ 256 w 511"/>
                <a:gd name="T89" fmla="*/ 59 h 512"/>
                <a:gd name="T90" fmla="*/ 294 w 511"/>
                <a:gd name="T91" fmla="*/ 97 h 512"/>
                <a:gd name="T92" fmla="*/ 256 w 511"/>
                <a:gd name="T93" fmla="*/ 135 h 512"/>
                <a:gd name="T94" fmla="*/ 218 w 511"/>
                <a:gd name="T95" fmla="*/ 97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11" h="512">
                  <a:moveTo>
                    <a:pt x="335" y="476"/>
                  </a:moveTo>
                  <a:cubicBezTo>
                    <a:pt x="273" y="476"/>
                    <a:pt x="273" y="476"/>
                    <a:pt x="273" y="476"/>
                  </a:cubicBezTo>
                  <a:cubicBezTo>
                    <a:pt x="273" y="162"/>
                    <a:pt x="273" y="162"/>
                    <a:pt x="273" y="162"/>
                  </a:cubicBezTo>
                  <a:cubicBezTo>
                    <a:pt x="297" y="156"/>
                    <a:pt x="316" y="136"/>
                    <a:pt x="322" y="112"/>
                  </a:cubicBezTo>
                  <a:cubicBezTo>
                    <a:pt x="394" y="112"/>
                    <a:pt x="394" y="112"/>
                    <a:pt x="394" y="112"/>
                  </a:cubicBezTo>
                  <a:cubicBezTo>
                    <a:pt x="314" y="266"/>
                    <a:pt x="314" y="266"/>
                    <a:pt x="314" y="266"/>
                  </a:cubicBezTo>
                  <a:cubicBezTo>
                    <a:pt x="326" y="266"/>
                    <a:pt x="326" y="266"/>
                    <a:pt x="326" y="266"/>
                  </a:cubicBezTo>
                  <a:cubicBezTo>
                    <a:pt x="406" y="112"/>
                    <a:pt x="406" y="112"/>
                    <a:pt x="406" y="112"/>
                  </a:cubicBezTo>
                  <a:cubicBezTo>
                    <a:pt x="417" y="112"/>
                    <a:pt x="417" y="112"/>
                    <a:pt x="417" y="112"/>
                  </a:cubicBezTo>
                  <a:cubicBezTo>
                    <a:pt x="497" y="266"/>
                    <a:pt x="497" y="266"/>
                    <a:pt x="497" y="266"/>
                  </a:cubicBezTo>
                  <a:cubicBezTo>
                    <a:pt x="509" y="266"/>
                    <a:pt x="509" y="266"/>
                    <a:pt x="509" y="266"/>
                  </a:cubicBezTo>
                  <a:cubicBezTo>
                    <a:pt x="429" y="112"/>
                    <a:pt x="429" y="112"/>
                    <a:pt x="429" y="112"/>
                  </a:cubicBezTo>
                  <a:cubicBezTo>
                    <a:pt x="497" y="112"/>
                    <a:pt x="497" y="112"/>
                    <a:pt x="497" y="112"/>
                  </a:cubicBezTo>
                  <a:cubicBezTo>
                    <a:pt x="505" y="112"/>
                    <a:pt x="511" y="105"/>
                    <a:pt x="511" y="97"/>
                  </a:cubicBezTo>
                  <a:cubicBezTo>
                    <a:pt x="511" y="89"/>
                    <a:pt x="505" y="83"/>
                    <a:pt x="497" y="83"/>
                  </a:cubicBezTo>
                  <a:cubicBezTo>
                    <a:pt x="322" y="83"/>
                    <a:pt x="322" y="83"/>
                    <a:pt x="322" y="83"/>
                  </a:cubicBezTo>
                  <a:cubicBezTo>
                    <a:pt x="316" y="58"/>
                    <a:pt x="297" y="39"/>
                    <a:pt x="273" y="32"/>
                  </a:cubicBezTo>
                  <a:cubicBezTo>
                    <a:pt x="273" y="7"/>
                    <a:pt x="273" y="7"/>
                    <a:pt x="273" y="7"/>
                  </a:cubicBezTo>
                  <a:cubicBezTo>
                    <a:pt x="273" y="3"/>
                    <a:pt x="270" y="0"/>
                    <a:pt x="266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2" y="0"/>
                    <a:pt x="239" y="3"/>
                    <a:pt x="239" y="7"/>
                  </a:cubicBezTo>
                  <a:cubicBezTo>
                    <a:pt x="239" y="32"/>
                    <a:pt x="239" y="32"/>
                    <a:pt x="239" y="32"/>
                  </a:cubicBezTo>
                  <a:cubicBezTo>
                    <a:pt x="215" y="38"/>
                    <a:pt x="196" y="58"/>
                    <a:pt x="190" y="83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7" y="83"/>
                    <a:pt x="0" y="89"/>
                    <a:pt x="0" y="97"/>
                  </a:cubicBezTo>
                  <a:cubicBezTo>
                    <a:pt x="0" y="105"/>
                    <a:pt x="7" y="112"/>
                    <a:pt x="15" y="112"/>
                  </a:cubicBezTo>
                  <a:cubicBezTo>
                    <a:pt x="83" y="112"/>
                    <a:pt x="83" y="112"/>
                    <a:pt x="83" y="112"/>
                  </a:cubicBezTo>
                  <a:cubicBezTo>
                    <a:pt x="3" y="266"/>
                    <a:pt x="3" y="266"/>
                    <a:pt x="3" y="266"/>
                  </a:cubicBezTo>
                  <a:cubicBezTo>
                    <a:pt x="15" y="266"/>
                    <a:pt x="15" y="266"/>
                    <a:pt x="15" y="266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106" y="112"/>
                    <a:pt x="106" y="112"/>
                    <a:pt x="106" y="112"/>
                  </a:cubicBezTo>
                  <a:cubicBezTo>
                    <a:pt x="186" y="266"/>
                    <a:pt x="186" y="266"/>
                    <a:pt x="186" y="266"/>
                  </a:cubicBezTo>
                  <a:cubicBezTo>
                    <a:pt x="198" y="266"/>
                    <a:pt x="198" y="266"/>
                    <a:pt x="198" y="266"/>
                  </a:cubicBezTo>
                  <a:cubicBezTo>
                    <a:pt x="118" y="112"/>
                    <a:pt x="118" y="112"/>
                    <a:pt x="118" y="112"/>
                  </a:cubicBezTo>
                  <a:cubicBezTo>
                    <a:pt x="190" y="112"/>
                    <a:pt x="190" y="112"/>
                    <a:pt x="190" y="112"/>
                  </a:cubicBezTo>
                  <a:cubicBezTo>
                    <a:pt x="196" y="136"/>
                    <a:pt x="215" y="156"/>
                    <a:pt x="239" y="162"/>
                  </a:cubicBezTo>
                  <a:cubicBezTo>
                    <a:pt x="239" y="476"/>
                    <a:pt x="239" y="476"/>
                    <a:pt x="239" y="476"/>
                  </a:cubicBezTo>
                  <a:cubicBezTo>
                    <a:pt x="178" y="476"/>
                    <a:pt x="178" y="476"/>
                    <a:pt x="178" y="476"/>
                  </a:cubicBezTo>
                  <a:cubicBezTo>
                    <a:pt x="168" y="476"/>
                    <a:pt x="159" y="484"/>
                    <a:pt x="159" y="494"/>
                  </a:cubicBezTo>
                  <a:cubicBezTo>
                    <a:pt x="159" y="504"/>
                    <a:pt x="168" y="512"/>
                    <a:pt x="178" y="512"/>
                  </a:cubicBezTo>
                  <a:cubicBezTo>
                    <a:pt x="335" y="512"/>
                    <a:pt x="335" y="512"/>
                    <a:pt x="335" y="512"/>
                  </a:cubicBezTo>
                  <a:cubicBezTo>
                    <a:pt x="345" y="512"/>
                    <a:pt x="353" y="504"/>
                    <a:pt x="353" y="494"/>
                  </a:cubicBezTo>
                  <a:cubicBezTo>
                    <a:pt x="353" y="484"/>
                    <a:pt x="345" y="476"/>
                    <a:pt x="335" y="476"/>
                  </a:cubicBezTo>
                  <a:close/>
                  <a:moveTo>
                    <a:pt x="218" y="97"/>
                  </a:moveTo>
                  <a:cubicBezTo>
                    <a:pt x="218" y="76"/>
                    <a:pt x="235" y="59"/>
                    <a:pt x="256" y="59"/>
                  </a:cubicBezTo>
                  <a:cubicBezTo>
                    <a:pt x="277" y="59"/>
                    <a:pt x="294" y="76"/>
                    <a:pt x="294" y="97"/>
                  </a:cubicBezTo>
                  <a:cubicBezTo>
                    <a:pt x="294" y="118"/>
                    <a:pt x="277" y="135"/>
                    <a:pt x="256" y="135"/>
                  </a:cubicBezTo>
                  <a:cubicBezTo>
                    <a:pt x="235" y="135"/>
                    <a:pt x="218" y="118"/>
                    <a:pt x="218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 sz="1200"/>
            </a:p>
          </p:txBody>
        </p:sp>
        <p:sp>
          <p:nvSpPr>
            <p:cNvPr id="94" name="Freeform 11">
              <a:extLst>
                <a:ext uri="{FF2B5EF4-FFF2-40B4-BE49-F238E27FC236}">
                  <a16:creationId xmlns:a16="http://schemas.microsoft.com/office/drawing/2014/main" xmlns="" id="{055D80C4-55D2-4356-BF9F-7C3A7D317B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0025" y="2301875"/>
              <a:ext cx="153988" cy="55563"/>
            </a:xfrm>
            <a:custGeom>
              <a:avLst/>
              <a:gdLst>
                <a:gd name="T0" fmla="*/ 201 w 201"/>
                <a:gd name="T1" fmla="*/ 0 h 73"/>
                <a:gd name="T2" fmla="*/ 0 w 201"/>
                <a:gd name="T3" fmla="*/ 0 h 73"/>
                <a:gd name="T4" fmla="*/ 0 w 201"/>
                <a:gd name="T5" fmla="*/ 1 h 73"/>
                <a:gd name="T6" fmla="*/ 73 w 201"/>
                <a:gd name="T7" fmla="*/ 73 h 73"/>
                <a:gd name="T8" fmla="*/ 128 w 201"/>
                <a:gd name="T9" fmla="*/ 73 h 73"/>
                <a:gd name="T10" fmla="*/ 201 w 201"/>
                <a:gd name="T11" fmla="*/ 1 h 73"/>
                <a:gd name="T12" fmla="*/ 201 w 201"/>
                <a:gd name="T1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73">
                  <a:moveTo>
                    <a:pt x="20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41"/>
                    <a:pt x="33" y="73"/>
                    <a:pt x="73" y="73"/>
                  </a:cubicBezTo>
                  <a:cubicBezTo>
                    <a:pt x="128" y="73"/>
                    <a:pt x="128" y="73"/>
                    <a:pt x="128" y="73"/>
                  </a:cubicBezTo>
                  <a:cubicBezTo>
                    <a:pt x="168" y="73"/>
                    <a:pt x="201" y="41"/>
                    <a:pt x="201" y="1"/>
                  </a:cubicBezTo>
                  <a:cubicBezTo>
                    <a:pt x="201" y="0"/>
                    <a:pt x="201" y="0"/>
                    <a:pt x="20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 sz="1200"/>
            </a:p>
          </p:txBody>
        </p:sp>
      </p:grpSp>
      <p:sp>
        <p:nvSpPr>
          <p:cNvPr id="75" name="文本框 70">
            <a:extLst>
              <a:ext uri="{FF2B5EF4-FFF2-40B4-BE49-F238E27FC236}">
                <a16:creationId xmlns:a16="http://schemas.microsoft.com/office/drawing/2014/main" xmlns="" id="{45979D8A-28FD-48A9-9B01-E03DA4FE1890}"/>
              </a:ext>
            </a:extLst>
          </p:cNvPr>
          <p:cNvSpPr txBox="1"/>
          <p:nvPr/>
        </p:nvSpPr>
        <p:spPr>
          <a:xfrm>
            <a:off x="822386" y="1261081"/>
            <a:ext cx="3096000" cy="980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333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课件资料太多了，</a:t>
            </a:r>
          </a:p>
          <a:p>
            <a:pPr>
              <a:lnSpc>
                <a:spcPct val="150000"/>
              </a:lnSpc>
            </a:pPr>
            <a:r>
              <a:rPr lang="zh-CN" altLang="en-US" sz="1333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用什么才能提高文件协作效率呢？</a:t>
            </a:r>
            <a:endParaRPr lang="en-US" altLang="zh-CN" sz="1333" dirty="0">
              <a:solidFill>
                <a:schemeClr val="tx2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333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FTP</a:t>
            </a:r>
            <a:r>
              <a:rPr lang="zh-CN" altLang="en-US" sz="1333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？</a:t>
            </a:r>
            <a:r>
              <a:rPr lang="en-US" altLang="zh-CN" sz="1333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U</a:t>
            </a:r>
            <a:r>
              <a:rPr lang="zh-CN" altLang="en-US" sz="1333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盘？</a:t>
            </a:r>
            <a:r>
              <a:rPr lang="en-US" altLang="zh-CN" sz="1333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QQ</a:t>
            </a:r>
            <a:r>
              <a:rPr lang="zh-CN" altLang="en-US" sz="1333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？邮件？</a:t>
            </a:r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xmlns="" id="{F0F72CFB-E8DF-4156-810A-87147D445925}"/>
              </a:ext>
            </a:extLst>
          </p:cNvPr>
          <p:cNvSpPr txBox="1"/>
          <p:nvPr/>
        </p:nvSpPr>
        <p:spPr>
          <a:xfrm>
            <a:off x="8273614" y="1261081"/>
            <a:ext cx="3096000" cy="980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333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每天协作文件太多！</a:t>
            </a:r>
          </a:p>
          <a:p>
            <a:pPr>
              <a:lnSpc>
                <a:spcPct val="150000"/>
              </a:lnSpc>
            </a:pPr>
            <a:r>
              <a:rPr lang="zh-CN" altLang="en-US" sz="1333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大文件半天发不出去！</a:t>
            </a:r>
          </a:p>
          <a:p>
            <a:pPr>
              <a:lnSpc>
                <a:spcPct val="150000"/>
              </a:lnSpc>
            </a:pPr>
            <a:r>
              <a:rPr lang="zh-CN" altLang="en-US" sz="1333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空间告急！</a:t>
            </a: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xmlns="" id="{E92D53AC-DB23-4472-9869-142346BAC025}"/>
              </a:ext>
            </a:extLst>
          </p:cNvPr>
          <p:cNvSpPr/>
          <p:nvPr/>
        </p:nvSpPr>
        <p:spPr>
          <a:xfrm>
            <a:off x="3053664" y="4080992"/>
            <a:ext cx="1771650" cy="17145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xmlns="" id="{30306A8C-FB87-4AD1-9B51-06292374F764}"/>
              </a:ext>
            </a:extLst>
          </p:cNvPr>
          <p:cNvSpPr/>
          <p:nvPr/>
        </p:nvSpPr>
        <p:spPr>
          <a:xfrm>
            <a:off x="5259345" y="4080992"/>
            <a:ext cx="1771650" cy="17145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xmlns="" id="{528C633F-090B-4F5A-B0B2-1785D12A355C}"/>
              </a:ext>
            </a:extLst>
          </p:cNvPr>
          <p:cNvSpPr/>
          <p:nvPr/>
        </p:nvSpPr>
        <p:spPr>
          <a:xfrm>
            <a:off x="7646587" y="4075643"/>
            <a:ext cx="1771650" cy="17145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83ACA37B-3C22-40D8-BDFD-80C561B80FCF}"/>
              </a:ext>
            </a:extLst>
          </p:cNvPr>
          <p:cNvSpPr txBox="1"/>
          <p:nvPr/>
        </p:nvSpPr>
        <p:spPr>
          <a:xfrm>
            <a:off x="3406178" y="4707408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更简单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7DA7E779-F6BF-401C-9511-F070BDF75162}"/>
              </a:ext>
            </a:extLst>
          </p:cNvPr>
          <p:cNvSpPr txBox="1"/>
          <p:nvPr/>
        </p:nvSpPr>
        <p:spPr>
          <a:xfrm>
            <a:off x="5604357" y="4707408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更高效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1548BFD4-9812-40B3-9334-39AF5D1FFC4A}"/>
              </a:ext>
            </a:extLst>
          </p:cNvPr>
          <p:cNvSpPr txBox="1"/>
          <p:nvPr/>
        </p:nvSpPr>
        <p:spPr>
          <a:xfrm>
            <a:off x="7978414" y="4740159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更安全</a:t>
            </a:r>
          </a:p>
        </p:txBody>
      </p:sp>
    </p:spTree>
    <p:extLst>
      <p:ext uri="{BB962C8B-B14F-4D97-AF65-F5344CB8AC3E}">
        <p14:creationId xmlns:p14="http://schemas.microsoft.com/office/powerpoint/2010/main" val="254370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6" grpId="0" animBg="1"/>
      <p:bldP spid="50" grpId="0" animBg="1"/>
      <p:bldP spid="51" grpId="0" animBg="1"/>
      <p:bldP spid="54" grpId="0" animBg="1"/>
      <p:bldP spid="56" grpId="0"/>
      <p:bldP spid="70" grpId="0"/>
      <p:bldP spid="75" grpId="0"/>
      <p:bldP spid="78" grpId="0"/>
      <p:bldP spid="6" grpId="0" animBg="1"/>
      <p:bldP spid="7" grpId="0" animBg="1"/>
      <p:bldP spid="8" grpId="0" animBg="1"/>
      <p:bldP spid="9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FBBCDAF-A48F-4724-A9F9-4C352E7EE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/>
              <a:t>场景四：如何解决邮件大附件传输</a:t>
            </a:r>
            <a:r>
              <a:rPr lang="en-US" altLang="zh-CN" b="1" dirty="0"/>
              <a:t>——</a:t>
            </a:r>
            <a:r>
              <a:rPr lang="zh-CN" altLang="en-US" b="1" dirty="0"/>
              <a:t>内链接</a:t>
            </a:r>
          </a:p>
        </p:txBody>
      </p:sp>
      <p:sp>
        <p:nvSpPr>
          <p:cNvPr id="10" name="Oval 31">
            <a:extLst>
              <a:ext uri="{FF2B5EF4-FFF2-40B4-BE49-F238E27FC236}">
                <a16:creationId xmlns:a16="http://schemas.microsoft.com/office/drawing/2014/main" xmlns="" id="{D643D0E4-356B-487B-8B80-21808FFE2CB5}"/>
              </a:ext>
            </a:extLst>
          </p:cNvPr>
          <p:cNvSpPr/>
          <p:nvPr/>
        </p:nvSpPr>
        <p:spPr>
          <a:xfrm>
            <a:off x="7011258" y="1478935"/>
            <a:ext cx="573493" cy="58852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1</a:t>
            </a:r>
            <a:endParaRPr lang="en-US" sz="2400" b="1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066D7DC3-E6FC-417E-A777-CBA6ADD5B9E7}"/>
              </a:ext>
            </a:extLst>
          </p:cNvPr>
          <p:cNvSpPr/>
          <p:nvPr/>
        </p:nvSpPr>
        <p:spPr>
          <a:xfrm>
            <a:off x="4276577" y="2320491"/>
            <a:ext cx="772913" cy="3242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6" name="KSO_Shape">
            <a:extLst>
              <a:ext uri="{FF2B5EF4-FFF2-40B4-BE49-F238E27FC236}">
                <a16:creationId xmlns:a16="http://schemas.microsoft.com/office/drawing/2014/main" xmlns="" id="{7439FBE1-9804-4C53-9D6F-31E164380E2C}"/>
              </a:ext>
            </a:extLst>
          </p:cNvPr>
          <p:cNvSpPr/>
          <p:nvPr/>
        </p:nvSpPr>
        <p:spPr>
          <a:xfrm rot="8922210">
            <a:off x="5029502" y="2412507"/>
            <a:ext cx="770512" cy="395671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CC3300"/>
              </a:solidFill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05DBBD6F-CD4B-4C0B-B40A-5B939B236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946598"/>
            <a:ext cx="9270912" cy="326345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E57B42C7-8186-4D93-8B18-7A690D156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708" y="2101349"/>
            <a:ext cx="5684482" cy="4032639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xmlns="" id="{57CA33A4-446D-4DEB-B745-DDB8446CC2C4}"/>
              </a:ext>
            </a:extLst>
          </p:cNvPr>
          <p:cNvSpPr txBox="1"/>
          <p:nvPr/>
        </p:nvSpPr>
        <p:spPr>
          <a:xfrm>
            <a:off x="348836" y="5265071"/>
            <a:ext cx="3643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对于内部人员，可通过</a:t>
            </a:r>
            <a:r>
              <a:rPr lang="en-US" altLang="zh-CN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AnyShare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提供的内链功能共享文件</a:t>
            </a:r>
          </a:p>
        </p:txBody>
      </p:sp>
      <p:sp>
        <p:nvSpPr>
          <p:cNvPr id="24" name="TextBox 26">
            <a:extLst>
              <a:ext uri="{FF2B5EF4-FFF2-40B4-BE49-F238E27FC236}">
                <a16:creationId xmlns:a16="http://schemas.microsoft.com/office/drawing/2014/main" xmlns="" id="{0FB8C699-FD11-4CDC-B741-CF86B019F9C6}"/>
              </a:ext>
            </a:extLst>
          </p:cNvPr>
          <p:cNvSpPr txBox="1"/>
          <p:nvPr/>
        </p:nvSpPr>
        <p:spPr>
          <a:xfrm>
            <a:off x="5710532" y="4311684"/>
            <a:ext cx="42328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然后，为该用户配置相应的访问权限，还可以设置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有效期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限制分享的时间。点击确定后复制链接。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32">
            <a:extLst>
              <a:ext uri="{FF2B5EF4-FFF2-40B4-BE49-F238E27FC236}">
                <a16:creationId xmlns:a16="http://schemas.microsoft.com/office/drawing/2014/main" xmlns="" id="{B371165D-8FD1-47FE-A32A-5AFC6FDBFB77}"/>
              </a:ext>
            </a:extLst>
          </p:cNvPr>
          <p:cNvSpPr txBox="1"/>
          <p:nvPr/>
        </p:nvSpPr>
        <p:spPr>
          <a:xfrm>
            <a:off x="8553235" y="2979519"/>
            <a:ext cx="35348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选中文件，通过点击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内链共享”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图标，添加需要分享的人</a:t>
            </a:r>
            <a:endParaRPr lang="en-US" sz="20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758969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FBBCDAF-A48F-4724-A9F9-4C352E7EE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/>
              <a:t>场景四：如何解决邮件大附件传输</a:t>
            </a:r>
            <a:r>
              <a:rPr lang="en-US" altLang="zh-CN" b="1" dirty="0"/>
              <a:t>——</a:t>
            </a:r>
            <a:r>
              <a:rPr lang="zh-CN" altLang="en-US" b="1" dirty="0"/>
              <a:t>内链接</a:t>
            </a:r>
          </a:p>
        </p:txBody>
      </p:sp>
      <p:grpSp>
        <p:nvGrpSpPr>
          <p:cNvPr id="12" name="Group 30">
            <a:extLst>
              <a:ext uri="{FF2B5EF4-FFF2-40B4-BE49-F238E27FC236}">
                <a16:creationId xmlns:a16="http://schemas.microsoft.com/office/drawing/2014/main" xmlns="" id="{5C33DB32-B508-407C-91B9-92E270438713}"/>
              </a:ext>
            </a:extLst>
          </p:cNvPr>
          <p:cNvGrpSpPr/>
          <p:nvPr/>
        </p:nvGrpSpPr>
        <p:grpSpPr>
          <a:xfrm>
            <a:off x="7975945" y="1335344"/>
            <a:ext cx="4030176" cy="1483613"/>
            <a:chOff x="1879715" y="5104865"/>
            <a:chExt cx="5137903" cy="1483613"/>
          </a:xfrm>
        </p:grpSpPr>
        <p:sp>
          <p:nvSpPr>
            <p:cNvPr id="13" name="Oval 31">
              <a:extLst>
                <a:ext uri="{FF2B5EF4-FFF2-40B4-BE49-F238E27FC236}">
                  <a16:creationId xmlns:a16="http://schemas.microsoft.com/office/drawing/2014/main" xmlns="" id="{3754FB67-EBFB-4CFD-874C-5894B9B2B369}"/>
                </a:ext>
              </a:extLst>
            </p:cNvPr>
            <p:cNvSpPr/>
            <p:nvPr/>
          </p:nvSpPr>
          <p:spPr>
            <a:xfrm>
              <a:off x="1879715" y="5104865"/>
              <a:ext cx="588526" cy="588526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/>
                <a:t>2</a:t>
              </a:r>
              <a:endParaRPr lang="en-US" sz="2400" b="1" dirty="0"/>
            </a:p>
          </p:txBody>
        </p:sp>
        <p:sp>
          <p:nvSpPr>
            <p:cNvPr id="14" name="TextBox 32">
              <a:extLst>
                <a:ext uri="{FF2B5EF4-FFF2-40B4-BE49-F238E27FC236}">
                  <a16:creationId xmlns:a16="http://schemas.microsoft.com/office/drawing/2014/main" xmlns="" id="{C280C075-801B-4E76-9520-5605CFAA848C}"/>
                </a:ext>
              </a:extLst>
            </p:cNvPr>
            <p:cNvSpPr txBox="1"/>
            <p:nvPr/>
          </p:nvSpPr>
          <p:spPr>
            <a:xfrm>
              <a:off x="2468241" y="5480482"/>
              <a:ext cx="454937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权限配置好以后，将内链接地址</a:t>
              </a:r>
              <a:r>
                <a:rPr lang="zh-CN" altLang="en-US" sz="24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复制粘贴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到邮件中，发送给相关人员，一秒发送，无需添加附件。</a:t>
              </a: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3B284754-95A1-47CA-B9F8-AF8C44600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506" y="1174984"/>
            <a:ext cx="7163926" cy="399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5995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FE93EC7-2E5D-429B-B175-149F31D8B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/>
              <a:t>场景五：如何快速查找文件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0914FD4B-A1E3-4A78-879F-223B90B99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80" y="1116415"/>
            <a:ext cx="7227683" cy="3793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2E013744-CF43-4FE5-A44B-B76C33CD69A3}"/>
              </a:ext>
            </a:extLst>
          </p:cNvPr>
          <p:cNvSpPr txBox="1"/>
          <p:nvPr/>
        </p:nvSpPr>
        <p:spPr>
          <a:xfrm>
            <a:off x="8131126" y="1012874"/>
            <a:ext cx="38076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对于快速查找文件，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AnyShare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提供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全文检索功能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，包括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PC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端，下面以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PC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端为例：</a:t>
            </a:r>
          </a:p>
        </p:txBody>
      </p:sp>
      <p:sp>
        <p:nvSpPr>
          <p:cNvPr id="6" name="Oval 31">
            <a:extLst>
              <a:ext uri="{FF2B5EF4-FFF2-40B4-BE49-F238E27FC236}">
                <a16:creationId xmlns:a16="http://schemas.microsoft.com/office/drawing/2014/main" xmlns="" id="{3D9E4B59-C6A1-499F-AB6E-151C9F67DCD8}"/>
              </a:ext>
            </a:extLst>
          </p:cNvPr>
          <p:cNvSpPr/>
          <p:nvPr/>
        </p:nvSpPr>
        <p:spPr>
          <a:xfrm>
            <a:off x="8052375" y="2214616"/>
            <a:ext cx="489616" cy="48465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1</a:t>
            </a:r>
            <a:endParaRPr lang="en-US" sz="2400" b="1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1907D601-83DE-4C4E-A096-E98DCBDF3041}"/>
              </a:ext>
            </a:extLst>
          </p:cNvPr>
          <p:cNvSpPr txBox="1"/>
          <p:nvPr/>
        </p:nvSpPr>
        <p:spPr>
          <a:xfrm>
            <a:off x="8544533" y="2256387"/>
            <a:ext cx="331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在搜索栏输入关键字或文件名</a:t>
            </a:r>
          </a:p>
        </p:txBody>
      </p:sp>
      <p:sp>
        <p:nvSpPr>
          <p:cNvPr id="8" name="Oval 31">
            <a:extLst>
              <a:ext uri="{FF2B5EF4-FFF2-40B4-BE49-F238E27FC236}">
                <a16:creationId xmlns:a16="http://schemas.microsoft.com/office/drawing/2014/main" xmlns="" id="{E4ED08EA-F4BA-42F3-AFEA-FA95D7F5FB50}"/>
              </a:ext>
            </a:extLst>
          </p:cNvPr>
          <p:cNvSpPr/>
          <p:nvPr/>
        </p:nvSpPr>
        <p:spPr>
          <a:xfrm>
            <a:off x="8054918" y="2902134"/>
            <a:ext cx="489615" cy="48465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3B6B0A11-54F3-4E23-83A1-96F5D0C2BAFE}"/>
              </a:ext>
            </a:extLst>
          </p:cNvPr>
          <p:cNvSpPr txBox="1"/>
          <p:nvPr/>
        </p:nvSpPr>
        <p:spPr>
          <a:xfrm>
            <a:off x="8620740" y="2939147"/>
            <a:ext cx="3318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可以选择搜索的范围，点击搜索符号，就会出现相关的文件</a:t>
            </a:r>
          </a:p>
        </p:txBody>
      </p:sp>
      <p:sp>
        <p:nvSpPr>
          <p:cNvPr id="10" name="Oval 31">
            <a:extLst>
              <a:ext uri="{FF2B5EF4-FFF2-40B4-BE49-F238E27FC236}">
                <a16:creationId xmlns:a16="http://schemas.microsoft.com/office/drawing/2014/main" xmlns="" id="{9CB9073E-056C-467F-A810-A9586937FE13}"/>
              </a:ext>
            </a:extLst>
          </p:cNvPr>
          <p:cNvSpPr/>
          <p:nvPr/>
        </p:nvSpPr>
        <p:spPr>
          <a:xfrm>
            <a:off x="8054918" y="3713541"/>
            <a:ext cx="489615" cy="48465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834BCEDA-92D1-443C-97AE-21CBCFD300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73" y="2385362"/>
            <a:ext cx="7227683" cy="3853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045B4D71-B75C-463E-8AAE-A34E9CBDD568}"/>
              </a:ext>
            </a:extLst>
          </p:cNvPr>
          <p:cNvSpPr/>
          <p:nvPr/>
        </p:nvSpPr>
        <p:spPr>
          <a:xfrm>
            <a:off x="8620740" y="3757958"/>
            <a:ext cx="342120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点击下方的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“查看更多搜索结果”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，会跳转到全文检索页面</a:t>
            </a:r>
          </a:p>
        </p:txBody>
      </p:sp>
    </p:spTree>
    <p:extLst>
      <p:ext uri="{BB962C8B-B14F-4D97-AF65-F5344CB8AC3E}">
        <p14:creationId xmlns:p14="http://schemas.microsoft.com/office/powerpoint/2010/main" val="1929029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C23C27D-E285-4127-B0D7-3D65346D9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/>
              <a:t>场景五：如何快速查找文件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27868954-0BE8-4088-8A9E-86D82F7571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20535" y="876529"/>
            <a:ext cx="8264094" cy="462629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E5925FD0-9203-49F0-A6CF-B851DEB1613D}"/>
              </a:ext>
            </a:extLst>
          </p:cNvPr>
          <p:cNvSpPr txBox="1"/>
          <p:nvPr/>
        </p:nvSpPr>
        <p:spPr>
          <a:xfrm>
            <a:off x="609735" y="5017043"/>
            <a:ext cx="114745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文件太多不好找？在全文见检索页面，可以匹配内容、文件大小、文件类型等进行搜索，以此来提高搜索结果的精确度。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对于搜索到的文件，如果有分享权限的，还可以一键将文件通过内链或外链分享给其他人 ，同时也可将文件收藏起来，便于后面方便查看。</a:t>
            </a:r>
          </a:p>
        </p:txBody>
      </p:sp>
    </p:spTree>
    <p:extLst>
      <p:ext uri="{BB962C8B-B14F-4D97-AF65-F5344CB8AC3E}">
        <p14:creationId xmlns:p14="http://schemas.microsoft.com/office/powerpoint/2010/main" val="28992656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2D8FAE5-7369-4AD3-B4C3-9FDF68889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/>
              <a:t>场景六：如何找回误删除、误修改的文件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xmlns="" id="{8AB780E1-0520-4D10-A4F6-B6A1AA31C527}"/>
              </a:ext>
            </a:extLst>
          </p:cNvPr>
          <p:cNvSpPr txBox="1"/>
          <p:nvPr/>
        </p:nvSpPr>
        <p:spPr>
          <a:xfrm>
            <a:off x="1625774" y="5569891"/>
            <a:ext cx="91687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AnyShare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提供历史版本和回收站功能</a:t>
            </a:r>
          </a:p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AnyShare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中，文件即使丢了，或是中病毒了，也能轻松找回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4AC4F2AC-2668-44C0-8CE2-DCBC2D0170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89666" y="939808"/>
            <a:ext cx="5982021" cy="454111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BEBAA5C-7D37-4612-AD26-CE6E4ACA29C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223200" y="1380643"/>
            <a:ext cx="2112441" cy="384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2266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2D8FAE5-7369-4AD3-B4C3-9FDF68889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/>
              <a:t>场景六：如何找回误删除、误修改的文件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xmlns="" id="{8AB780E1-0520-4D10-A4F6-B6A1AA31C527}"/>
              </a:ext>
            </a:extLst>
          </p:cNvPr>
          <p:cNvSpPr txBox="1"/>
          <p:nvPr/>
        </p:nvSpPr>
        <p:spPr>
          <a:xfrm>
            <a:off x="1028950" y="5611125"/>
            <a:ext cx="9168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先点击选中的文件，再点击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云端删除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图标删除存放在了</a:t>
            </a: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AnyShare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中的该文件。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927041EA-04F6-497B-9FE6-929D0457BE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080415" y="1065750"/>
            <a:ext cx="6614597" cy="446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6372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2D8FAE5-7369-4AD3-B4C3-9FDF68889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/>
              <a:t>场景六：如何找回误删除、误修改的文件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xmlns="" id="{8AB780E1-0520-4D10-A4F6-B6A1AA31C527}"/>
              </a:ext>
            </a:extLst>
          </p:cNvPr>
          <p:cNvSpPr txBox="1"/>
          <p:nvPr/>
        </p:nvSpPr>
        <p:spPr>
          <a:xfrm>
            <a:off x="1368428" y="5534469"/>
            <a:ext cx="9168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回收站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图标找到被删除的文件，点击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还原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图标还原到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原路径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2E1B9A67-9555-4378-A930-9E09C3570A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53534" y="951976"/>
            <a:ext cx="5723922" cy="421137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AABD8DAB-00A2-4991-8ED7-04C220A4AC3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607985" y="956283"/>
            <a:ext cx="4830481" cy="420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8632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2D8FAE5-7369-4AD3-B4C3-9FDF68889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/>
              <a:t>场景七：如何在移动设备上使用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xmlns="" id="{8AB780E1-0520-4D10-A4F6-B6A1AA31C527}"/>
              </a:ext>
            </a:extLst>
          </p:cNvPr>
          <p:cNvSpPr txBox="1"/>
          <p:nvPr/>
        </p:nvSpPr>
        <p:spPr>
          <a:xfrm>
            <a:off x="1625774" y="5569891"/>
            <a:ext cx="9168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AnyShare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提供</a:t>
            </a:r>
            <a:r>
              <a:rPr lang="en-US" altLang="zh-CN" sz="2400" b="1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Andriod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2400" b="1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ios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两种系统的</a:t>
            </a: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2BF36FFE-30F7-4A04-A2CC-5BAEDCAA88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011" y="930285"/>
            <a:ext cx="2099753" cy="454752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F9EF5AAB-F53B-415C-A369-B53DCC862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726" y="930655"/>
            <a:ext cx="5791634" cy="4547151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B2EF4B8B-906A-449E-B523-8229A38AC89F}"/>
              </a:ext>
            </a:extLst>
          </p:cNvPr>
          <p:cNvSpPr/>
          <p:nvPr/>
        </p:nvSpPr>
        <p:spPr>
          <a:xfrm>
            <a:off x="142830" y="838201"/>
            <a:ext cx="9108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PC</a:t>
            </a:r>
            <a:endParaRPr lang="zh-CN" alt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081344F2-64EC-49DC-8217-FA5A5AD92DE4}"/>
              </a:ext>
            </a:extLst>
          </p:cNvPr>
          <p:cNvSpPr/>
          <p:nvPr/>
        </p:nvSpPr>
        <p:spPr>
          <a:xfrm>
            <a:off x="7313144" y="930285"/>
            <a:ext cx="9797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ios</a:t>
            </a:r>
            <a:endParaRPr lang="zh-CN" alt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47953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2D8FAE5-7369-4AD3-B4C3-9FDF68889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/>
              <a:t>场景七：如何在移动设备上使用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xmlns="" id="{8AB780E1-0520-4D10-A4F6-B6A1AA31C527}"/>
              </a:ext>
            </a:extLst>
          </p:cNvPr>
          <p:cNvSpPr txBox="1"/>
          <p:nvPr/>
        </p:nvSpPr>
        <p:spPr>
          <a:xfrm>
            <a:off x="1125819" y="5483262"/>
            <a:ext cx="8903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移动设备上可以实现文件查看、下载、分享操作。也可以将文件上传到云盘中，这样既可以节约手机的内存空间，也不怕数据丢失。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D03ED694-204F-4257-89B5-568FD29641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64" y="936300"/>
            <a:ext cx="2017513" cy="436940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DF229B88-C88E-4025-9BD9-2277738823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161" y="936300"/>
            <a:ext cx="2017513" cy="436941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B63E3E18-FA25-426F-993E-679991E3BE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58" y="936300"/>
            <a:ext cx="2017513" cy="436940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2A77DE20-D675-41BB-9338-08A7505011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355" y="943950"/>
            <a:ext cx="2017513" cy="436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1868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1">
            <a:extLst>
              <a:ext uri="{FF2B5EF4-FFF2-40B4-BE49-F238E27FC236}">
                <a16:creationId xmlns:a16="http://schemas.microsoft.com/office/drawing/2014/main" xmlns="" id="{C547604B-E571-4651-A524-8F3603660F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35497" y="3367905"/>
            <a:ext cx="6353828" cy="1520618"/>
          </a:xfrm>
        </p:spPr>
        <p:txBody>
          <a:bodyPr/>
          <a:lstStyle/>
          <a:p>
            <a:r>
              <a:rPr lang="en-US" altLang="zh-CN" dirty="0"/>
              <a:t>THANKS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1136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>
            <a:extLst>
              <a:ext uri="{FF2B5EF4-FFF2-40B4-BE49-F238E27FC236}">
                <a16:creationId xmlns:a16="http://schemas.microsoft.com/office/drawing/2014/main" xmlns="" id="{E8C0210C-48D9-49CC-BB52-724BC5924E08}"/>
              </a:ext>
            </a:extLst>
          </p:cNvPr>
          <p:cNvSpPr/>
          <p:nvPr/>
        </p:nvSpPr>
        <p:spPr>
          <a:xfrm>
            <a:off x="0" y="1120534"/>
            <a:ext cx="12192000" cy="3936911"/>
          </a:xfrm>
          <a:prstGeom prst="rect">
            <a:avLst/>
          </a:prstGeom>
          <a:gradFill>
            <a:gsLst>
              <a:gs pos="20000">
                <a:srgbClr val="DB5564"/>
              </a:gs>
              <a:gs pos="100000">
                <a:srgbClr val="9D234C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33B8315F-E29B-4795-B58D-AA475C97EA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487" y="564478"/>
            <a:ext cx="6889077" cy="5383235"/>
          </a:xfrm>
          <a:prstGeom prst="rect">
            <a:avLst/>
          </a:prstGeom>
          <a:ln>
            <a:noFill/>
          </a:ln>
          <a:effectLst>
            <a:outerShdw blurRad="635000" algn="tl" rotWithShape="0">
              <a:srgbClr val="000000">
                <a:alpha val="90000"/>
              </a:srgbClr>
            </a:outerShdw>
          </a:effectLst>
        </p:spPr>
      </p:pic>
      <p:sp>
        <p:nvSpPr>
          <p:cNvPr id="29" name="矩形: 圆角 28">
            <a:extLst>
              <a:ext uri="{FF2B5EF4-FFF2-40B4-BE49-F238E27FC236}">
                <a16:creationId xmlns:a16="http://schemas.microsoft.com/office/drawing/2014/main" xmlns="" id="{3B165A35-0D88-4203-8A0A-20326DD9B02B}"/>
              </a:ext>
            </a:extLst>
          </p:cNvPr>
          <p:cNvSpPr/>
          <p:nvPr/>
        </p:nvSpPr>
        <p:spPr>
          <a:xfrm>
            <a:off x="367748" y="778554"/>
            <a:ext cx="6545445" cy="5169159"/>
          </a:xfrm>
          <a:prstGeom prst="roundRect">
            <a:avLst>
              <a:gd name="adj" fmla="val 3671"/>
            </a:avLst>
          </a:prstGeom>
          <a:gradFill>
            <a:gsLst>
              <a:gs pos="19000">
                <a:srgbClr val="131B40">
                  <a:alpha val="0"/>
                </a:srgbClr>
              </a:gs>
              <a:gs pos="100000">
                <a:srgbClr val="131B40"/>
              </a:gs>
              <a:gs pos="0">
                <a:srgbClr val="131B40">
                  <a:alpha val="0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xmlns="" id="{C0436993-5BEC-49D9-8A8E-EFC75CE55430}"/>
              </a:ext>
            </a:extLst>
          </p:cNvPr>
          <p:cNvGrpSpPr/>
          <p:nvPr/>
        </p:nvGrpSpPr>
        <p:grpSpPr>
          <a:xfrm>
            <a:off x="1145505" y="4091015"/>
            <a:ext cx="1334277" cy="1063690"/>
            <a:chOff x="1420759" y="4598291"/>
            <a:chExt cx="1334277" cy="1063690"/>
          </a:xfrm>
        </p:grpSpPr>
        <p:sp>
          <p:nvSpPr>
            <p:cNvPr id="31" name="箭头: 五边形 30">
              <a:extLst>
                <a:ext uri="{FF2B5EF4-FFF2-40B4-BE49-F238E27FC236}">
                  <a16:creationId xmlns:a16="http://schemas.microsoft.com/office/drawing/2014/main" xmlns="" id="{2AE2B862-FFD7-491D-911D-ED5BC9F6275C}"/>
                </a:ext>
              </a:extLst>
            </p:cNvPr>
            <p:cNvSpPr/>
            <p:nvPr/>
          </p:nvSpPr>
          <p:spPr>
            <a:xfrm>
              <a:off x="1420759" y="4598291"/>
              <a:ext cx="1334277" cy="1063690"/>
            </a:xfrm>
            <a:prstGeom prst="homePlate">
              <a:avLst/>
            </a:prstGeom>
            <a:solidFill>
              <a:schemeClr val="accent1">
                <a:alpha val="50000"/>
              </a:schemeClr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xmlns="" id="{976767E2-1DEC-4235-97F8-EDD86EBD7F98}"/>
                </a:ext>
              </a:extLst>
            </p:cNvPr>
            <p:cNvGrpSpPr/>
            <p:nvPr/>
          </p:nvGrpSpPr>
          <p:grpSpPr>
            <a:xfrm>
              <a:off x="1633531" y="4725602"/>
              <a:ext cx="447808" cy="447808"/>
              <a:chOff x="11139488" y="6073776"/>
              <a:chExt cx="481013" cy="481013"/>
            </a:xfrm>
            <a:solidFill>
              <a:schemeClr val="bg1"/>
            </a:solidFill>
          </p:grpSpPr>
          <p:sp>
            <p:nvSpPr>
              <p:cNvPr id="34" name="Freeform 5">
                <a:extLst>
                  <a:ext uri="{FF2B5EF4-FFF2-40B4-BE49-F238E27FC236}">
                    <a16:creationId xmlns:a16="http://schemas.microsoft.com/office/drawing/2014/main" xmlns="" id="{956CF502-29DB-4E06-892E-19B2B810BC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58538" y="6073776"/>
                <a:ext cx="442913" cy="161925"/>
              </a:xfrm>
              <a:custGeom>
                <a:avLst/>
                <a:gdLst>
                  <a:gd name="T0" fmla="*/ 279 w 279"/>
                  <a:gd name="T1" fmla="*/ 90 h 102"/>
                  <a:gd name="T2" fmla="*/ 140 w 279"/>
                  <a:gd name="T3" fmla="*/ 0 h 102"/>
                  <a:gd name="T4" fmla="*/ 0 w 279"/>
                  <a:gd name="T5" fmla="*/ 90 h 102"/>
                  <a:gd name="T6" fmla="*/ 0 w 279"/>
                  <a:gd name="T7" fmla="*/ 102 h 102"/>
                  <a:gd name="T8" fmla="*/ 279 w 279"/>
                  <a:gd name="T9" fmla="*/ 102 h 102"/>
                  <a:gd name="T10" fmla="*/ 279 w 279"/>
                  <a:gd name="T11" fmla="*/ 9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9" h="102">
                    <a:moveTo>
                      <a:pt x="279" y="90"/>
                    </a:moveTo>
                    <a:lnTo>
                      <a:pt x="140" y="0"/>
                    </a:lnTo>
                    <a:lnTo>
                      <a:pt x="0" y="90"/>
                    </a:lnTo>
                    <a:lnTo>
                      <a:pt x="0" y="102"/>
                    </a:lnTo>
                    <a:lnTo>
                      <a:pt x="279" y="102"/>
                    </a:lnTo>
                    <a:lnTo>
                      <a:pt x="279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等线" panose="02010600030101010101" pitchFamily="2" charset="-122"/>
                  <a:ea typeface="等线" panose="02010600030101010101" pitchFamily="2" charset="-122"/>
                </a:endParaRPr>
              </a:p>
            </p:txBody>
          </p:sp>
          <p:sp>
            <p:nvSpPr>
              <p:cNvPr id="35" name="Rectangle 6">
                <a:extLst>
                  <a:ext uri="{FF2B5EF4-FFF2-40B4-BE49-F238E27FC236}">
                    <a16:creationId xmlns:a16="http://schemas.microsoft.com/office/drawing/2014/main" xmlns="" id="{AF781485-BB7E-44F5-9662-E6148CBF17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39488" y="6502401"/>
                <a:ext cx="481013" cy="523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等线" panose="02010600030101010101" pitchFamily="2" charset="-122"/>
                  <a:ea typeface="等线" panose="02010600030101010101" pitchFamily="2" charset="-122"/>
                </a:endParaRPr>
              </a:p>
            </p:txBody>
          </p:sp>
          <p:sp>
            <p:nvSpPr>
              <p:cNvPr id="36" name="Rectangle 7">
                <a:extLst>
                  <a:ext uri="{FF2B5EF4-FFF2-40B4-BE49-F238E27FC236}">
                    <a16:creationId xmlns:a16="http://schemas.microsoft.com/office/drawing/2014/main" xmlns="" id="{B09E0EC4-E71C-43DE-9B2B-67E5B2BC71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74413" y="6423026"/>
                <a:ext cx="412750" cy="57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等线" panose="02010600030101010101" pitchFamily="2" charset="-122"/>
                  <a:ea typeface="等线" panose="02010600030101010101" pitchFamily="2" charset="-122"/>
                </a:endParaRPr>
              </a:p>
            </p:txBody>
          </p:sp>
          <p:sp>
            <p:nvSpPr>
              <p:cNvPr id="37" name="Rectangle 8">
                <a:extLst>
                  <a:ext uri="{FF2B5EF4-FFF2-40B4-BE49-F238E27FC236}">
                    <a16:creationId xmlns:a16="http://schemas.microsoft.com/office/drawing/2014/main" xmlns="" id="{7E587B38-6638-4EF8-BF5B-4ECE79F5D2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10925" y="6257926"/>
                <a:ext cx="76200" cy="1476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等线" panose="02010600030101010101" pitchFamily="2" charset="-122"/>
                  <a:ea typeface="等线" panose="02010600030101010101" pitchFamily="2" charset="-122"/>
                </a:endParaRPr>
              </a:p>
            </p:txBody>
          </p:sp>
          <p:sp>
            <p:nvSpPr>
              <p:cNvPr id="38" name="Rectangle 9">
                <a:extLst>
                  <a:ext uri="{FF2B5EF4-FFF2-40B4-BE49-F238E27FC236}">
                    <a16:creationId xmlns:a16="http://schemas.microsoft.com/office/drawing/2014/main" xmlns="" id="{0B610C44-6F5C-4D40-96D2-B8D48B12E1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74450" y="6257926"/>
                <a:ext cx="74613" cy="1476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等线" panose="02010600030101010101" pitchFamily="2" charset="-122"/>
                  <a:ea typeface="等线" panose="02010600030101010101" pitchFamily="2" charset="-122"/>
                </a:endParaRPr>
              </a:p>
            </p:txBody>
          </p:sp>
          <p:sp>
            <p:nvSpPr>
              <p:cNvPr id="39" name="Rectangle 10">
                <a:extLst>
                  <a:ext uri="{FF2B5EF4-FFF2-40B4-BE49-F238E27FC236}">
                    <a16:creationId xmlns:a16="http://schemas.microsoft.com/office/drawing/2014/main" xmlns="" id="{4B4C8735-E928-4953-B45B-95B56FC717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42688" y="6257926"/>
                <a:ext cx="74613" cy="1476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等线" panose="02010600030101010101" pitchFamily="2" charset="-122"/>
                  <a:ea typeface="等线" panose="02010600030101010101" pitchFamily="2" charset="-122"/>
                </a:endParaRPr>
              </a:p>
            </p:txBody>
          </p:sp>
        </p:grp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xmlns="" id="{AD103806-EA93-40D9-9070-F842AAB09BD3}"/>
                </a:ext>
              </a:extLst>
            </p:cNvPr>
            <p:cNvSpPr txBox="1"/>
            <p:nvPr/>
          </p:nvSpPr>
          <p:spPr>
            <a:xfrm>
              <a:off x="1572741" y="5288664"/>
              <a:ext cx="56938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等线" panose="02010600030101010101" pitchFamily="2" charset="-122"/>
                  <a:ea typeface="等线" panose="02010600030101010101" pitchFamily="2" charset="-122"/>
                </a:rPr>
                <a:t>办公室</a:t>
              </a: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xmlns="" id="{2C5C52A2-BEC1-4234-98D3-FC9CECB30679}"/>
              </a:ext>
            </a:extLst>
          </p:cNvPr>
          <p:cNvGrpSpPr/>
          <p:nvPr/>
        </p:nvGrpSpPr>
        <p:grpSpPr>
          <a:xfrm>
            <a:off x="2050716" y="4095098"/>
            <a:ext cx="1782692" cy="1063690"/>
            <a:chOff x="2313447" y="4598291"/>
            <a:chExt cx="1782692" cy="1063690"/>
          </a:xfrm>
        </p:grpSpPr>
        <p:sp>
          <p:nvSpPr>
            <p:cNvPr id="41" name="箭头: V 形 40">
              <a:extLst>
                <a:ext uri="{FF2B5EF4-FFF2-40B4-BE49-F238E27FC236}">
                  <a16:creationId xmlns:a16="http://schemas.microsoft.com/office/drawing/2014/main" xmlns="" id="{49A4EECB-7C1B-4ADA-AE3B-4CCEC4D14409}"/>
                </a:ext>
              </a:extLst>
            </p:cNvPr>
            <p:cNvSpPr/>
            <p:nvPr/>
          </p:nvSpPr>
          <p:spPr>
            <a:xfrm>
              <a:off x="2313447" y="4598291"/>
              <a:ext cx="1782692" cy="1063690"/>
            </a:xfrm>
            <a:prstGeom prst="chevron">
              <a:avLst/>
            </a:prstGeom>
            <a:solidFill>
              <a:schemeClr val="accent1">
                <a:alpha val="50000"/>
              </a:schemeClr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42" name="Shape 2525">
              <a:extLst>
                <a:ext uri="{FF2B5EF4-FFF2-40B4-BE49-F238E27FC236}">
                  <a16:creationId xmlns:a16="http://schemas.microsoft.com/office/drawing/2014/main" xmlns="" id="{61A3414A-99D4-4CCA-A07E-86CAFB220EA5}"/>
                </a:ext>
              </a:extLst>
            </p:cNvPr>
            <p:cNvSpPr/>
            <p:nvPr/>
          </p:nvSpPr>
          <p:spPr>
            <a:xfrm>
              <a:off x="3059812" y="4725602"/>
              <a:ext cx="443991" cy="443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291" y="17673"/>
                  </a:moveTo>
                  <a:cubicBezTo>
                    <a:pt x="11562" y="17673"/>
                    <a:pt x="11782" y="17453"/>
                    <a:pt x="11782" y="17182"/>
                  </a:cubicBezTo>
                  <a:cubicBezTo>
                    <a:pt x="11782" y="16911"/>
                    <a:pt x="11562" y="16691"/>
                    <a:pt x="11291" y="16691"/>
                  </a:cubicBezTo>
                  <a:cubicBezTo>
                    <a:pt x="11020" y="16691"/>
                    <a:pt x="10800" y="16911"/>
                    <a:pt x="10800" y="17182"/>
                  </a:cubicBezTo>
                  <a:cubicBezTo>
                    <a:pt x="10800" y="17453"/>
                    <a:pt x="11020" y="17673"/>
                    <a:pt x="11291" y="17673"/>
                  </a:cubicBezTo>
                  <a:moveTo>
                    <a:pt x="17673" y="18655"/>
                  </a:moveTo>
                  <a:lnTo>
                    <a:pt x="13745" y="18655"/>
                  </a:lnTo>
                  <a:lnTo>
                    <a:pt x="13745" y="12273"/>
                  </a:lnTo>
                  <a:cubicBezTo>
                    <a:pt x="13745" y="12002"/>
                    <a:pt x="13525" y="11782"/>
                    <a:pt x="13255" y="11782"/>
                  </a:cubicBezTo>
                  <a:lnTo>
                    <a:pt x="8345" y="11782"/>
                  </a:lnTo>
                  <a:cubicBezTo>
                    <a:pt x="8075" y="11782"/>
                    <a:pt x="7855" y="12002"/>
                    <a:pt x="7855" y="12273"/>
                  </a:cubicBezTo>
                  <a:lnTo>
                    <a:pt x="7855" y="18655"/>
                  </a:lnTo>
                  <a:lnTo>
                    <a:pt x="3927" y="18655"/>
                  </a:lnTo>
                  <a:lnTo>
                    <a:pt x="3927" y="8058"/>
                  </a:lnTo>
                  <a:lnTo>
                    <a:pt x="10800" y="1185"/>
                  </a:lnTo>
                  <a:lnTo>
                    <a:pt x="17673" y="8058"/>
                  </a:lnTo>
                  <a:cubicBezTo>
                    <a:pt x="17673" y="8058"/>
                    <a:pt x="17673" y="18655"/>
                    <a:pt x="17673" y="18655"/>
                  </a:cubicBezTo>
                  <a:close/>
                  <a:moveTo>
                    <a:pt x="17673" y="20618"/>
                  </a:moveTo>
                  <a:lnTo>
                    <a:pt x="13745" y="20618"/>
                  </a:lnTo>
                  <a:lnTo>
                    <a:pt x="13745" y="19636"/>
                  </a:lnTo>
                  <a:lnTo>
                    <a:pt x="17673" y="19636"/>
                  </a:lnTo>
                  <a:cubicBezTo>
                    <a:pt x="17673" y="19636"/>
                    <a:pt x="17673" y="20618"/>
                    <a:pt x="17673" y="20618"/>
                  </a:cubicBezTo>
                  <a:close/>
                  <a:moveTo>
                    <a:pt x="12764" y="20618"/>
                  </a:moveTo>
                  <a:lnTo>
                    <a:pt x="8836" y="20618"/>
                  </a:lnTo>
                  <a:lnTo>
                    <a:pt x="8836" y="12764"/>
                  </a:lnTo>
                  <a:lnTo>
                    <a:pt x="12764" y="12764"/>
                  </a:lnTo>
                  <a:cubicBezTo>
                    <a:pt x="12764" y="12764"/>
                    <a:pt x="12764" y="20618"/>
                    <a:pt x="12764" y="20618"/>
                  </a:cubicBezTo>
                  <a:close/>
                  <a:moveTo>
                    <a:pt x="7855" y="20618"/>
                  </a:moveTo>
                  <a:lnTo>
                    <a:pt x="3927" y="20618"/>
                  </a:lnTo>
                  <a:lnTo>
                    <a:pt x="3927" y="19636"/>
                  </a:lnTo>
                  <a:lnTo>
                    <a:pt x="7855" y="19636"/>
                  </a:lnTo>
                  <a:cubicBezTo>
                    <a:pt x="7855" y="19636"/>
                    <a:pt x="7855" y="20618"/>
                    <a:pt x="7855" y="20618"/>
                  </a:cubicBezTo>
                  <a:close/>
                  <a:moveTo>
                    <a:pt x="14727" y="1964"/>
                  </a:moveTo>
                  <a:lnTo>
                    <a:pt x="16691" y="1964"/>
                  </a:lnTo>
                  <a:lnTo>
                    <a:pt x="16691" y="5688"/>
                  </a:lnTo>
                  <a:lnTo>
                    <a:pt x="14727" y="3724"/>
                  </a:lnTo>
                  <a:cubicBezTo>
                    <a:pt x="14727" y="3724"/>
                    <a:pt x="14727" y="1964"/>
                    <a:pt x="14727" y="1964"/>
                  </a:cubicBezTo>
                  <a:close/>
                  <a:moveTo>
                    <a:pt x="21456" y="10453"/>
                  </a:moveTo>
                  <a:lnTo>
                    <a:pt x="17673" y="6670"/>
                  </a:lnTo>
                  <a:lnTo>
                    <a:pt x="17673" y="1473"/>
                  </a:lnTo>
                  <a:cubicBezTo>
                    <a:pt x="17673" y="1202"/>
                    <a:pt x="17453" y="982"/>
                    <a:pt x="17182" y="982"/>
                  </a:cubicBezTo>
                  <a:lnTo>
                    <a:pt x="14236" y="982"/>
                  </a:lnTo>
                  <a:cubicBezTo>
                    <a:pt x="13966" y="982"/>
                    <a:pt x="13745" y="1202"/>
                    <a:pt x="13745" y="1473"/>
                  </a:cubicBezTo>
                  <a:lnTo>
                    <a:pt x="13745" y="2742"/>
                  </a:lnTo>
                  <a:lnTo>
                    <a:pt x="11147" y="144"/>
                  </a:lnTo>
                  <a:cubicBezTo>
                    <a:pt x="11058" y="55"/>
                    <a:pt x="10935" y="0"/>
                    <a:pt x="10800" y="0"/>
                  </a:cubicBezTo>
                  <a:cubicBezTo>
                    <a:pt x="10665" y="0"/>
                    <a:pt x="10542" y="55"/>
                    <a:pt x="10453" y="144"/>
                  </a:cubicBezTo>
                  <a:lnTo>
                    <a:pt x="144" y="10453"/>
                  </a:lnTo>
                  <a:cubicBezTo>
                    <a:pt x="55" y="10542"/>
                    <a:pt x="0" y="10665"/>
                    <a:pt x="0" y="10800"/>
                  </a:cubicBezTo>
                  <a:cubicBezTo>
                    <a:pt x="0" y="11072"/>
                    <a:pt x="220" y="11291"/>
                    <a:pt x="491" y="11291"/>
                  </a:cubicBezTo>
                  <a:cubicBezTo>
                    <a:pt x="626" y="11291"/>
                    <a:pt x="749" y="11236"/>
                    <a:pt x="838" y="11147"/>
                  </a:cubicBezTo>
                  <a:lnTo>
                    <a:pt x="2945" y="9040"/>
                  </a:lnTo>
                  <a:lnTo>
                    <a:pt x="2945" y="21109"/>
                  </a:lnTo>
                  <a:cubicBezTo>
                    <a:pt x="2945" y="21381"/>
                    <a:pt x="3166" y="21600"/>
                    <a:pt x="3436" y="21600"/>
                  </a:cubicBezTo>
                  <a:lnTo>
                    <a:pt x="18164" y="21600"/>
                  </a:lnTo>
                  <a:cubicBezTo>
                    <a:pt x="18434" y="21600"/>
                    <a:pt x="18655" y="21381"/>
                    <a:pt x="18655" y="21109"/>
                  </a:cubicBezTo>
                  <a:lnTo>
                    <a:pt x="18655" y="9040"/>
                  </a:lnTo>
                  <a:lnTo>
                    <a:pt x="20762" y="11147"/>
                  </a:lnTo>
                  <a:cubicBezTo>
                    <a:pt x="20851" y="11236"/>
                    <a:pt x="20974" y="11291"/>
                    <a:pt x="21109" y="11291"/>
                  </a:cubicBezTo>
                  <a:cubicBezTo>
                    <a:pt x="21380" y="11291"/>
                    <a:pt x="21600" y="11072"/>
                    <a:pt x="21600" y="10800"/>
                  </a:cubicBezTo>
                  <a:cubicBezTo>
                    <a:pt x="21600" y="10665"/>
                    <a:pt x="21545" y="10542"/>
                    <a:pt x="21456" y="10453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solidFill>
                  <a:srgbClr val="44546A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xmlns="" id="{4D4E9C96-2E26-4A6C-8806-1086515E1936}"/>
                </a:ext>
              </a:extLst>
            </p:cNvPr>
            <p:cNvSpPr txBox="1"/>
            <p:nvPr/>
          </p:nvSpPr>
          <p:spPr>
            <a:xfrm>
              <a:off x="3061234" y="5288664"/>
              <a:ext cx="44114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等线" panose="02010600030101010101" pitchFamily="2" charset="-122"/>
                  <a:ea typeface="等线" panose="02010600030101010101" pitchFamily="2" charset="-122"/>
                </a:rPr>
                <a:t>在家</a:t>
              </a: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xmlns="" id="{295E387F-4B34-45B9-A05A-099B5BF91B54}"/>
              </a:ext>
            </a:extLst>
          </p:cNvPr>
          <p:cNvGrpSpPr/>
          <p:nvPr/>
        </p:nvGrpSpPr>
        <p:grpSpPr>
          <a:xfrm>
            <a:off x="3413482" y="4091015"/>
            <a:ext cx="1782692" cy="1063690"/>
            <a:chOff x="5013946" y="4598291"/>
            <a:chExt cx="1782692" cy="1063690"/>
          </a:xfrm>
        </p:grpSpPr>
        <p:sp>
          <p:nvSpPr>
            <p:cNvPr id="45" name="箭头: V 形 44">
              <a:extLst>
                <a:ext uri="{FF2B5EF4-FFF2-40B4-BE49-F238E27FC236}">
                  <a16:creationId xmlns:a16="http://schemas.microsoft.com/office/drawing/2014/main" xmlns="" id="{55E70481-394C-4878-A39F-70FC5A8F9FF4}"/>
                </a:ext>
              </a:extLst>
            </p:cNvPr>
            <p:cNvSpPr/>
            <p:nvPr/>
          </p:nvSpPr>
          <p:spPr>
            <a:xfrm>
              <a:off x="5013946" y="4598291"/>
              <a:ext cx="1782692" cy="1063690"/>
            </a:xfrm>
            <a:prstGeom prst="chevron">
              <a:avLst/>
            </a:prstGeom>
            <a:solidFill>
              <a:schemeClr val="accent1">
                <a:alpha val="50000"/>
              </a:schemeClr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xmlns="" id="{11B1AD82-819C-47F1-8170-FBF93A6E1A2F}"/>
                </a:ext>
              </a:extLst>
            </p:cNvPr>
            <p:cNvSpPr txBox="1"/>
            <p:nvPr/>
          </p:nvSpPr>
          <p:spPr>
            <a:xfrm>
              <a:off x="5769586" y="5288664"/>
              <a:ext cx="44114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等线" panose="02010600030101010101" pitchFamily="2" charset="-122"/>
                  <a:ea typeface="等线" panose="02010600030101010101" pitchFamily="2" charset="-122"/>
                </a:rPr>
                <a:t>旅途</a:t>
              </a:r>
            </a:p>
          </p:txBody>
        </p:sp>
        <p:sp>
          <p:nvSpPr>
            <p:cNvPr id="47" name="Freeform 261">
              <a:extLst>
                <a:ext uri="{FF2B5EF4-FFF2-40B4-BE49-F238E27FC236}">
                  <a16:creationId xmlns:a16="http://schemas.microsoft.com/office/drawing/2014/main" xmlns="" id="{D05C0171-F5D0-46BC-9381-F829D6F6C1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61733" y="4725616"/>
              <a:ext cx="456857" cy="416591"/>
            </a:xfrm>
            <a:custGeom>
              <a:avLst/>
              <a:gdLst>
                <a:gd name="T0" fmla="*/ 238 w 267"/>
                <a:gd name="T1" fmla="*/ 43 h 244"/>
                <a:gd name="T2" fmla="*/ 199 w 267"/>
                <a:gd name="T3" fmla="*/ 43 h 244"/>
                <a:gd name="T4" fmla="*/ 199 w 267"/>
                <a:gd name="T5" fmla="*/ 38 h 244"/>
                <a:gd name="T6" fmla="*/ 160 w 267"/>
                <a:gd name="T7" fmla="*/ 0 h 244"/>
                <a:gd name="T8" fmla="*/ 106 w 267"/>
                <a:gd name="T9" fmla="*/ 0 h 244"/>
                <a:gd name="T10" fmla="*/ 67 w 267"/>
                <a:gd name="T11" fmla="*/ 38 h 244"/>
                <a:gd name="T12" fmla="*/ 67 w 267"/>
                <a:gd name="T13" fmla="*/ 43 h 244"/>
                <a:gd name="T14" fmla="*/ 28 w 267"/>
                <a:gd name="T15" fmla="*/ 43 h 244"/>
                <a:gd name="T16" fmla="*/ 0 w 267"/>
                <a:gd name="T17" fmla="*/ 72 h 244"/>
                <a:gd name="T18" fmla="*/ 0 w 267"/>
                <a:gd name="T19" fmla="*/ 206 h 244"/>
                <a:gd name="T20" fmla="*/ 25 w 267"/>
                <a:gd name="T21" fmla="*/ 234 h 244"/>
                <a:gd name="T22" fmla="*/ 25 w 267"/>
                <a:gd name="T23" fmla="*/ 237 h 244"/>
                <a:gd name="T24" fmla="*/ 32 w 267"/>
                <a:gd name="T25" fmla="*/ 244 h 244"/>
                <a:gd name="T26" fmla="*/ 46 w 267"/>
                <a:gd name="T27" fmla="*/ 244 h 244"/>
                <a:gd name="T28" fmla="*/ 54 w 267"/>
                <a:gd name="T29" fmla="*/ 237 h 244"/>
                <a:gd name="T30" fmla="*/ 53 w 267"/>
                <a:gd name="T31" fmla="*/ 234 h 244"/>
                <a:gd name="T32" fmla="*/ 213 w 267"/>
                <a:gd name="T33" fmla="*/ 234 h 244"/>
                <a:gd name="T34" fmla="*/ 213 w 267"/>
                <a:gd name="T35" fmla="*/ 237 h 244"/>
                <a:gd name="T36" fmla="*/ 221 w 267"/>
                <a:gd name="T37" fmla="*/ 244 h 244"/>
                <a:gd name="T38" fmla="*/ 234 w 267"/>
                <a:gd name="T39" fmla="*/ 244 h 244"/>
                <a:gd name="T40" fmla="*/ 242 w 267"/>
                <a:gd name="T41" fmla="*/ 237 h 244"/>
                <a:gd name="T42" fmla="*/ 241 w 267"/>
                <a:gd name="T43" fmla="*/ 234 h 244"/>
                <a:gd name="T44" fmla="*/ 267 w 267"/>
                <a:gd name="T45" fmla="*/ 206 h 244"/>
                <a:gd name="T46" fmla="*/ 267 w 267"/>
                <a:gd name="T47" fmla="*/ 72 h 244"/>
                <a:gd name="T48" fmla="*/ 238 w 267"/>
                <a:gd name="T49" fmla="*/ 43 h 244"/>
                <a:gd name="T50" fmla="*/ 215 w 267"/>
                <a:gd name="T51" fmla="*/ 52 h 244"/>
                <a:gd name="T52" fmla="*/ 228 w 267"/>
                <a:gd name="T53" fmla="*/ 52 h 244"/>
                <a:gd name="T54" fmla="*/ 228 w 267"/>
                <a:gd name="T55" fmla="*/ 222 h 244"/>
                <a:gd name="T56" fmla="*/ 215 w 267"/>
                <a:gd name="T57" fmla="*/ 222 h 244"/>
                <a:gd name="T58" fmla="*/ 215 w 267"/>
                <a:gd name="T59" fmla="*/ 52 h 244"/>
                <a:gd name="T60" fmla="*/ 88 w 267"/>
                <a:gd name="T61" fmla="*/ 38 h 244"/>
                <a:gd name="T62" fmla="*/ 106 w 267"/>
                <a:gd name="T63" fmla="*/ 21 h 244"/>
                <a:gd name="T64" fmla="*/ 160 w 267"/>
                <a:gd name="T65" fmla="*/ 21 h 244"/>
                <a:gd name="T66" fmla="*/ 178 w 267"/>
                <a:gd name="T67" fmla="*/ 38 h 244"/>
                <a:gd name="T68" fmla="*/ 178 w 267"/>
                <a:gd name="T69" fmla="*/ 43 h 244"/>
                <a:gd name="T70" fmla="*/ 88 w 267"/>
                <a:gd name="T71" fmla="*/ 43 h 244"/>
                <a:gd name="T72" fmla="*/ 88 w 267"/>
                <a:gd name="T73" fmla="*/ 38 h 244"/>
                <a:gd name="T74" fmla="*/ 38 w 267"/>
                <a:gd name="T75" fmla="*/ 52 h 244"/>
                <a:gd name="T76" fmla="*/ 51 w 267"/>
                <a:gd name="T77" fmla="*/ 52 h 244"/>
                <a:gd name="T78" fmla="*/ 51 w 267"/>
                <a:gd name="T79" fmla="*/ 222 h 244"/>
                <a:gd name="T80" fmla="*/ 38 w 267"/>
                <a:gd name="T81" fmla="*/ 222 h 244"/>
                <a:gd name="T82" fmla="*/ 38 w 267"/>
                <a:gd name="T83" fmla="*/ 52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7" h="244">
                  <a:moveTo>
                    <a:pt x="238" y="43"/>
                  </a:moveTo>
                  <a:cubicBezTo>
                    <a:pt x="199" y="43"/>
                    <a:pt x="199" y="43"/>
                    <a:pt x="199" y="43"/>
                  </a:cubicBezTo>
                  <a:cubicBezTo>
                    <a:pt x="199" y="38"/>
                    <a:pt x="199" y="38"/>
                    <a:pt x="199" y="38"/>
                  </a:cubicBezTo>
                  <a:cubicBezTo>
                    <a:pt x="199" y="17"/>
                    <a:pt x="182" y="0"/>
                    <a:pt x="160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85" y="0"/>
                    <a:pt x="67" y="17"/>
                    <a:pt x="67" y="38"/>
                  </a:cubicBezTo>
                  <a:cubicBezTo>
                    <a:pt x="67" y="43"/>
                    <a:pt x="67" y="43"/>
                    <a:pt x="67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13" y="43"/>
                    <a:pt x="0" y="56"/>
                    <a:pt x="0" y="72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0" y="221"/>
                    <a:pt x="11" y="233"/>
                    <a:pt x="25" y="234"/>
                  </a:cubicBezTo>
                  <a:cubicBezTo>
                    <a:pt x="25" y="235"/>
                    <a:pt x="25" y="236"/>
                    <a:pt x="25" y="237"/>
                  </a:cubicBezTo>
                  <a:cubicBezTo>
                    <a:pt x="25" y="241"/>
                    <a:pt x="28" y="244"/>
                    <a:pt x="32" y="244"/>
                  </a:cubicBezTo>
                  <a:cubicBezTo>
                    <a:pt x="46" y="244"/>
                    <a:pt x="46" y="244"/>
                    <a:pt x="46" y="244"/>
                  </a:cubicBezTo>
                  <a:cubicBezTo>
                    <a:pt x="50" y="244"/>
                    <a:pt x="54" y="241"/>
                    <a:pt x="54" y="237"/>
                  </a:cubicBezTo>
                  <a:cubicBezTo>
                    <a:pt x="54" y="236"/>
                    <a:pt x="53" y="235"/>
                    <a:pt x="53" y="234"/>
                  </a:cubicBezTo>
                  <a:cubicBezTo>
                    <a:pt x="213" y="234"/>
                    <a:pt x="213" y="234"/>
                    <a:pt x="213" y="234"/>
                  </a:cubicBezTo>
                  <a:cubicBezTo>
                    <a:pt x="213" y="235"/>
                    <a:pt x="213" y="236"/>
                    <a:pt x="213" y="237"/>
                  </a:cubicBezTo>
                  <a:cubicBezTo>
                    <a:pt x="213" y="241"/>
                    <a:pt x="216" y="244"/>
                    <a:pt x="221" y="244"/>
                  </a:cubicBezTo>
                  <a:cubicBezTo>
                    <a:pt x="234" y="244"/>
                    <a:pt x="234" y="244"/>
                    <a:pt x="234" y="244"/>
                  </a:cubicBezTo>
                  <a:cubicBezTo>
                    <a:pt x="238" y="244"/>
                    <a:pt x="242" y="241"/>
                    <a:pt x="242" y="237"/>
                  </a:cubicBezTo>
                  <a:cubicBezTo>
                    <a:pt x="242" y="236"/>
                    <a:pt x="242" y="235"/>
                    <a:pt x="241" y="234"/>
                  </a:cubicBezTo>
                  <a:cubicBezTo>
                    <a:pt x="256" y="233"/>
                    <a:pt x="267" y="221"/>
                    <a:pt x="267" y="206"/>
                  </a:cubicBezTo>
                  <a:cubicBezTo>
                    <a:pt x="267" y="72"/>
                    <a:pt x="267" y="72"/>
                    <a:pt x="267" y="72"/>
                  </a:cubicBezTo>
                  <a:cubicBezTo>
                    <a:pt x="267" y="56"/>
                    <a:pt x="254" y="43"/>
                    <a:pt x="238" y="43"/>
                  </a:cubicBezTo>
                  <a:close/>
                  <a:moveTo>
                    <a:pt x="215" y="52"/>
                  </a:moveTo>
                  <a:cubicBezTo>
                    <a:pt x="228" y="52"/>
                    <a:pt x="228" y="52"/>
                    <a:pt x="228" y="52"/>
                  </a:cubicBezTo>
                  <a:cubicBezTo>
                    <a:pt x="228" y="222"/>
                    <a:pt x="228" y="222"/>
                    <a:pt x="228" y="222"/>
                  </a:cubicBezTo>
                  <a:cubicBezTo>
                    <a:pt x="215" y="222"/>
                    <a:pt x="215" y="222"/>
                    <a:pt x="215" y="222"/>
                  </a:cubicBezTo>
                  <a:lnTo>
                    <a:pt x="215" y="52"/>
                  </a:lnTo>
                  <a:close/>
                  <a:moveTo>
                    <a:pt x="88" y="38"/>
                  </a:moveTo>
                  <a:cubicBezTo>
                    <a:pt x="88" y="29"/>
                    <a:pt x="96" y="21"/>
                    <a:pt x="106" y="21"/>
                  </a:cubicBezTo>
                  <a:cubicBezTo>
                    <a:pt x="160" y="21"/>
                    <a:pt x="160" y="21"/>
                    <a:pt x="160" y="21"/>
                  </a:cubicBezTo>
                  <a:cubicBezTo>
                    <a:pt x="170" y="21"/>
                    <a:pt x="178" y="29"/>
                    <a:pt x="178" y="38"/>
                  </a:cubicBezTo>
                  <a:cubicBezTo>
                    <a:pt x="178" y="43"/>
                    <a:pt x="178" y="43"/>
                    <a:pt x="178" y="43"/>
                  </a:cubicBezTo>
                  <a:cubicBezTo>
                    <a:pt x="88" y="43"/>
                    <a:pt x="88" y="43"/>
                    <a:pt x="88" y="43"/>
                  </a:cubicBezTo>
                  <a:lnTo>
                    <a:pt x="88" y="38"/>
                  </a:lnTo>
                  <a:close/>
                  <a:moveTo>
                    <a:pt x="38" y="52"/>
                  </a:moveTo>
                  <a:cubicBezTo>
                    <a:pt x="51" y="52"/>
                    <a:pt x="51" y="52"/>
                    <a:pt x="51" y="52"/>
                  </a:cubicBezTo>
                  <a:cubicBezTo>
                    <a:pt x="51" y="222"/>
                    <a:pt x="51" y="222"/>
                    <a:pt x="51" y="222"/>
                  </a:cubicBezTo>
                  <a:cubicBezTo>
                    <a:pt x="38" y="222"/>
                    <a:pt x="38" y="222"/>
                    <a:pt x="38" y="222"/>
                  </a:cubicBezTo>
                  <a:lnTo>
                    <a:pt x="38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</p:grpSp>
      <p:sp>
        <p:nvSpPr>
          <p:cNvPr id="48" name="梯形 47">
            <a:extLst>
              <a:ext uri="{FF2B5EF4-FFF2-40B4-BE49-F238E27FC236}">
                <a16:creationId xmlns:a16="http://schemas.microsoft.com/office/drawing/2014/main" xmlns="" id="{E50F35AD-0305-4EF1-9054-6576564AB49D}"/>
              </a:ext>
            </a:extLst>
          </p:cNvPr>
          <p:cNvSpPr/>
          <p:nvPr/>
        </p:nvSpPr>
        <p:spPr>
          <a:xfrm flipV="1">
            <a:off x="651706" y="2385029"/>
            <a:ext cx="5987044" cy="1658159"/>
          </a:xfrm>
          <a:prstGeom prst="trapezoid">
            <a:avLst>
              <a:gd name="adj" fmla="val 31391"/>
            </a:avLst>
          </a:prstGeom>
          <a:gradFill>
            <a:gsLst>
              <a:gs pos="100000">
                <a:srgbClr val="131B40">
                  <a:alpha val="0"/>
                </a:srgbClr>
              </a:gs>
              <a:gs pos="0">
                <a:schemeClr val="accent1">
                  <a:alpha val="3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xmlns="" id="{6CA06E66-5C42-4534-8E83-CE95B647890E}"/>
              </a:ext>
            </a:extLst>
          </p:cNvPr>
          <p:cNvGrpSpPr/>
          <p:nvPr/>
        </p:nvGrpSpPr>
        <p:grpSpPr>
          <a:xfrm>
            <a:off x="944509" y="1322342"/>
            <a:ext cx="1334277" cy="1153958"/>
            <a:chOff x="804794" y="1947648"/>
            <a:chExt cx="1334277" cy="1153958"/>
          </a:xfrm>
        </p:grpSpPr>
        <p:sp>
          <p:nvSpPr>
            <p:cNvPr id="50" name="六边形 49">
              <a:extLst>
                <a:ext uri="{FF2B5EF4-FFF2-40B4-BE49-F238E27FC236}">
                  <a16:creationId xmlns:a16="http://schemas.microsoft.com/office/drawing/2014/main" xmlns="" id="{10DA90EE-834F-4347-BBD5-D58B3B2A4724}"/>
                </a:ext>
              </a:extLst>
            </p:cNvPr>
            <p:cNvSpPr/>
            <p:nvPr/>
          </p:nvSpPr>
          <p:spPr>
            <a:xfrm>
              <a:off x="804794" y="1947648"/>
              <a:ext cx="1334277" cy="1150239"/>
            </a:xfrm>
            <a:prstGeom prst="hexagon">
              <a:avLst/>
            </a:prstGeom>
            <a:solidFill>
              <a:srgbClr val="131B40">
                <a:alpha val="40000"/>
              </a:srgb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grpSp>
          <p:nvGrpSpPr>
            <p:cNvPr id="51" name="组合 50">
              <a:extLst>
                <a:ext uri="{FF2B5EF4-FFF2-40B4-BE49-F238E27FC236}">
                  <a16:creationId xmlns:a16="http://schemas.microsoft.com/office/drawing/2014/main" xmlns="" id="{11A14B3B-C060-48D2-A930-1392773B64D5}"/>
                </a:ext>
              </a:extLst>
            </p:cNvPr>
            <p:cNvGrpSpPr/>
            <p:nvPr/>
          </p:nvGrpSpPr>
          <p:grpSpPr>
            <a:xfrm>
              <a:off x="1196679" y="2186606"/>
              <a:ext cx="550506" cy="408934"/>
              <a:chOff x="3144416" y="1141258"/>
              <a:chExt cx="550506" cy="408934"/>
            </a:xfrm>
          </p:grpSpPr>
          <p:sp>
            <p:nvSpPr>
              <p:cNvPr id="54" name="矩形: 圆角 53">
                <a:extLst>
                  <a:ext uri="{FF2B5EF4-FFF2-40B4-BE49-F238E27FC236}">
                    <a16:creationId xmlns:a16="http://schemas.microsoft.com/office/drawing/2014/main" xmlns="" id="{4BC17340-DE76-471F-B047-B85335A08150}"/>
                  </a:ext>
                </a:extLst>
              </p:cNvPr>
              <p:cNvSpPr/>
              <p:nvPr/>
            </p:nvSpPr>
            <p:spPr>
              <a:xfrm>
                <a:off x="3144416" y="1141258"/>
                <a:ext cx="550506" cy="336161"/>
              </a:xfrm>
              <a:prstGeom prst="roundRect">
                <a:avLst/>
              </a:prstGeom>
              <a:noFill/>
              <a:ln w="190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等线" panose="02010600030101010101" pitchFamily="2" charset="-122"/>
                  <a:ea typeface="等线" panose="02010600030101010101" pitchFamily="2" charset="-122"/>
                </a:endParaRPr>
              </a:p>
            </p:txBody>
          </p:sp>
          <p:cxnSp>
            <p:nvCxnSpPr>
              <p:cNvPr id="55" name="直接连接符 54">
                <a:extLst>
                  <a:ext uri="{FF2B5EF4-FFF2-40B4-BE49-F238E27FC236}">
                    <a16:creationId xmlns:a16="http://schemas.microsoft.com/office/drawing/2014/main" xmlns="" id="{5572D29F-546F-43BD-8D7F-5B9B43F5F537}"/>
                  </a:ext>
                </a:extLst>
              </p:cNvPr>
              <p:cNvCxnSpPr/>
              <p:nvPr/>
            </p:nvCxnSpPr>
            <p:spPr>
              <a:xfrm>
                <a:off x="3419669" y="1477419"/>
                <a:ext cx="0" cy="72000"/>
              </a:xfrm>
              <a:prstGeom prst="line">
                <a:avLst/>
              </a:prstGeom>
              <a:ln w="1905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>
                <a:extLst>
                  <a:ext uri="{FF2B5EF4-FFF2-40B4-BE49-F238E27FC236}">
                    <a16:creationId xmlns:a16="http://schemas.microsoft.com/office/drawing/2014/main" xmlns="" id="{0FC2CCA3-F6EF-4D52-BDD9-1CEFDA66FBD2}"/>
                  </a:ext>
                </a:extLst>
              </p:cNvPr>
              <p:cNvCxnSpPr/>
              <p:nvPr/>
            </p:nvCxnSpPr>
            <p:spPr>
              <a:xfrm>
                <a:off x="3347669" y="1550192"/>
                <a:ext cx="144000" cy="0"/>
              </a:xfrm>
              <a:prstGeom prst="line">
                <a:avLst/>
              </a:prstGeom>
              <a:ln w="1905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xmlns="" id="{C1F7AAEA-89C4-4D50-A75B-DC3CAB64D61F}"/>
                </a:ext>
              </a:extLst>
            </p:cNvPr>
            <p:cNvSpPr txBox="1"/>
            <p:nvPr/>
          </p:nvSpPr>
          <p:spPr>
            <a:xfrm>
              <a:off x="1126324" y="2651867"/>
              <a:ext cx="691215" cy="4497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等线" panose="02010600030101010101" pitchFamily="2" charset="-122"/>
                  <a:ea typeface="等线" panose="02010600030101010101" pitchFamily="2" charset="-122"/>
                </a:rPr>
                <a:t>Windows</a:t>
              </a:r>
            </a:p>
            <a:p>
              <a:pPr algn="ctr"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等线" panose="02010600030101010101" pitchFamily="2" charset="-122"/>
                  <a:ea typeface="等线" panose="02010600030101010101" pitchFamily="2" charset="-122"/>
                </a:rPr>
                <a:t>客户端</a:t>
              </a:r>
            </a:p>
          </p:txBody>
        </p:sp>
        <p:pic>
          <p:nvPicPr>
            <p:cNvPr id="53" name="图片 52">
              <a:extLst>
                <a:ext uri="{FF2B5EF4-FFF2-40B4-BE49-F238E27FC236}">
                  <a16:creationId xmlns:a16="http://schemas.microsoft.com/office/drawing/2014/main" xmlns="" id="{DB2698EE-B2D2-4913-B7CD-E27D946B2A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2444" y="2224434"/>
              <a:ext cx="218975" cy="260505"/>
            </a:xfrm>
            <a:prstGeom prst="rect">
              <a:avLst/>
            </a:prstGeom>
          </p:spPr>
        </p:pic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xmlns="" id="{612740E9-AF31-4DC3-A773-0B63059DB2BF}"/>
              </a:ext>
            </a:extLst>
          </p:cNvPr>
          <p:cNvGrpSpPr/>
          <p:nvPr/>
        </p:nvGrpSpPr>
        <p:grpSpPr>
          <a:xfrm>
            <a:off x="2018009" y="1888994"/>
            <a:ext cx="1334277" cy="1153958"/>
            <a:chOff x="3126226" y="1947648"/>
            <a:chExt cx="1334277" cy="1153958"/>
          </a:xfrm>
        </p:grpSpPr>
        <p:sp>
          <p:nvSpPr>
            <p:cNvPr id="58" name="六边形 57">
              <a:extLst>
                <a:ext uri="{FF2B5EF4-FFF2-40B4-BE49-F238E27FC236}">
                  <a16:creationId xmlns:a16="http://schemas.microsoft.com/office/drawing/2014/main" xmlns="" id="{0608CEB1-0452-4D3C-8F08-EEEC7B254FFC}"/>
                </a:ext>
              </a:extLst>
            </p:cNvPr>
            <p:cNvSpPr/>
            <p:nvPr/>
          </p:nvSpPr>
          <p:spPr>
            <a:xfrm>
              <a:off x="3126226" y="1947648"/>
              <a:ext cx="1334277" cy="1150239"/>
            </a:xfrm>
            <a:prstGeom prst="hexagon">
              <a:avLst/>
            </a:prstGeom>
            <a:solidFill>
              <a:srgbClr val="131B40">
                <a:alpha val="30000"/>
              </a:srgb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grpSp>
          <p:nvGrpSpPr>
            <p:cNvPr id="59" name="组合 58">
              <a:extLst>
                <a:ext uri="{FF2B5EF4-FFF2-40B4-BE49-F238E27FC236}">
                  <a16:creationId xmlns:a16="http://schemas.microsoft.com/office/drawing/2014/main" xmlns="" id="{FB062B1A-889A-475E-A5F4-2F0B0FC13112}"/>
                </a:ext>
              </a:extLst>
            </p:cNvPr>
            <p:cNvGrpSpPr/>
            <p:nvPr/>
          </p:nvGrpSpPr>
          <p:grpSpPr>
            <a:xfrm>
              <a:off x="3518111" y="2186606"/>
              <a:ext cx="550506" cy="408934"/>
              <a:chOff x="3144416" y="1141258"/>
              <a:chExt cx="550506" cy="408934"/>
            </a:xfrm>
          </p:grpSpPr>
          <p:sp>
            <p:nvSpPr>
              <p:cNvPr id="62" name="矩形: 圆角 61">
                <a:extLst>
                  <a:ext uri="{FF2B5EF4-FFF2-40B4-BE49-F238E27FC236}">
                    <a16:creationId xmlns:a16="http://schemas.microsoft.com/office/drawing/2014/main" xmlns="" id="{48CD2DB4-D0C2-4119-BD10-8052467E5469}"/>
                  </a:ext>
                </a:extLst>
              </p:cNvPr>
              <p:cNvSpPr/>
              <p:nvPr/>
            </p:nvSpPr>
            <p:spPr>
              <a:xfrm>
                <a:off x="3144416" y="1141258"/>
                <a:ext cx="550506" cy="336161"/>
              </a:xfrm>
              <a:prstGeom prst="roundRect">
                <a:avLst/>
              </a:prstGeom>
              <a:noFill/>
              <a:ln w="190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等线" panose="02010600030101010101" pitchFamily="2" charset="-122"/>
                  <a:ea typeface="等线" panose="02010600030101010101" pitchFamily="2" charset="-122"/>
                </a:endParaRPr>
              </a:p>
            </p:txBody>
          </p:sp>
          <p:cxnSp>
            <p:nvCxnSpPr>
              <p:cNvPr id="63" name="直接连接符 62">
                <a:extLst>
                  <a:ext uri="{FF2B5EF4-FFF2-40B4-BE49-F238E27FC236}">
                    <a16:creationId xmlns:a16="http://schemas.microsoft.com/office/drawing/2014/main" xmlns="" id="{1688FD58-D67A-4E5D-815A-5856832C2428}"/>
                  </a:ext>
                </a:extLst>
              </p:cNvPr>
              <p:cNvCxnSpPr/>
              <p:nvPr/>
            </p:nvCxnSpPr>
            <p:spPr>
              <a:xfrm>
                <a:off x="3419669" y="1477419"/>
                <a:ext cx="0" cy="72000"/>
              </a:xfrm>
              <a:prstGeom prst="line">
                <a:avLst/>
              </a:prstGeom>
              <a:ln w="1905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>
                <a:extLst>
                  <a:ext uri="{FF2B5EF4-FFF2-40B4-BE49-F238E27FC236}">
                    <a16:creationId xmlns:a16="http://schemas.microsoft.com/office/drawing/2014/main" xmlns="" id="{37A759CD-3100-4211-A465-6A8D7C98875D}"/>
                  </a:ext>
                </a:extLst>
              </p:cNvPr>
              <p:cNvCxnSpPr/>
              <p:nvPr/>
            </p:nvCxnSpPr>
            <p:spPr>
              <a:xfrm>
                <a:off x="3347669" y="1550192"/>
                <a:ext cx="144000" cy="0"/>
              </a:xfrm>
              <a:prstGeom prst="line">
                <a:avLst/>
              </a:prstGeom>
              <a:ln w="1905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xmlns="" id="{7BB46D43-C68C-43FF-842B-C7F356BE26CE}"/>
                </a:ext>
              </a:extLst>
            </p:cNvPr>
            <p:cNvSpPr txBox="1"/>
            <p:nvPr/>
          </p:nvSpPr>
          <p:spPr>
            <a:xfrm>
              <a:off x="3508670" y="2651867"/>
              <a:ext cx="569388" cy="4497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等线" panose="02010600030101010101" pitchFamily="2" charset="-122"/>
                  <a:ea typeface="等线" panose="02010600030101010101" pitchFamily="2" charset="-122"/>
                </a:rPr>
                <a:t>Web</a:t>
              </a:r>
            </a:p>
            <a:p>
              <a:pPr algn="ctr"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等线" panose="02010600030101010101" pitchFamily="2" charset="-122"/>
                  <a:ea typeface="等线" panose="02010600030101010101" pitchFamily="2" charset="-122"/>
                </a:rPr>
                <a:t>客户端</a:t>
              </a:r>
            </a:p>
          </p:txBody>
        </p:sp>
        <p:pic>
          <p:nvPicPr>
            <p:cNvPr id="61" name="图片 60">
              <a:extLst>
                <a:ext uri="{FF2B5EF4-FFF2-40B4-BE49-F238E27FC236}">
                  <a16:creationId xmlns:a16="http://schemas.microsoft.com/office/drawing/2014/main" xmlns="" id="{79A1062F-9C02-4CF4-8563-37BFA4D91F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5859" y="2217170"/>
              <a:ext cx="265200" cy="280554"/>
            </a:xfrm>
            <a:prstGeom prst="rect">
              <a:avLst/>
            </a:prstGeom>
          </p:spPr>
        </p:pic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xmlns="" id="{120D0972-1ADA-4D9C-881E-433F3042B94B}"/>
              </a:ext>
            </a:extLst>
          </p:cNvPr>
          <p:cNvGrpSpPr/>
          <p:nvPr/>
        </p:nvGrpSpPr>
        <p:grpSpPr>
          <a:xfrm>
            <a:off x="4104834" y="1859930"/>
            <a:ext cx="1334277" cy="1153958"/>
            <a:chOff x="4286943" y="1947648"/>
            <a:chExt cx="1334277" cy="1153958"/>
          </a:xfrm>
        </p:grpSpPr>
        <p:sp>
          <p:nvSpPr>
            <p:cNvPr id="66" name="六边形 65">
              <a:extLst>
                <a:ext uri="{FF2B5EF4-FFF2-40B4-BE49-F238E27FC236}">
                  <a16:creationId xmlns:a16="http://schemas.microsoft.com/office/drawing/2014/main" xmlns="" id="{AEE35567-DF83-4AD9-891F-2C83529DD7DA}"/>
                </a:ext>
              </a:extLst>
            </p:cNvPr>
            <p:cNvSpPr/>
            <p:nvPr/>
          </p:nvSpPr>
          <p:spPr>
            <a:xfrm>
              <a:off x="4286943" y="1947648"/>
              <a:ext cx="1334277" cy="1150239"/>
            </a:xfrm>
            <a:prstGeom prst="hexagon">
              <a:avLst/>
            </a:prstGeom>
            <a:solidFill>
              <a:srgbClr val="131B40">
                <a:alpha val="30000"/>
              </a:srgb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67" name="文本框 66">
              <a:extLst>
                <a:ext uri="{FF2B5EF4-FFF2-40B4-BE49-F238E27FC236}">
                  <a16:creationId xmlns:a16="http://schemas.microsoft.com/office/drawing/2014/main" xmlns="" id="{08BA227B-B09E-4935-A072-B3E23A240CAE}"/>
                </a:ext>
              </a:extLst>
            </p:cNvPr>
            <p:cNvSpPr txBox="1"/>
            <p:nvPr/>
          </p:nvSpPr>
          <p:spPr>
            <a:xfrm>
              <a:off x="4669388" y="2651867"/>
              <a:ext cx="569387" cy="4497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等线" panose="02010600030101010101" pitchFamily="2" charset="-122"/>
                  <a:ea typeface="等线" panose="02010600030101010101" pitchFamily="2" charset="-122"/>
                </a:rPr>
                <a:t>iOS</a:t>
              </a:r>
            </a:p>
            <a:p>
              <a:pPr algn="ctr"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等线" panose="02010600030101010101" pitchFamily="2" charset="-122"/>
                  <a:ea typeface="等线" panose="02010600030101010101" pitchFamily="2" charset="-122"/>
                </a:rPr>
                <a:t>客户端</a:t>
              </a:r>
            </a:p>
          </p:txBody>
        </p:sp>
        <p:pic>
          <p:nvPicPr>
            <p:cNvPr id="68" name="图片 67">
              <a:extLst>
                <a:ext uri="{FF2B5EF4-FFF2-40B4-BE49-F238E27FC236}">
                  <a16:creationId xmlns:a16="http://schemas.microsoft.com/office/drawing/2014/main" xmlns="" id="{FE01E480-67C2-495D-8346-26DEA0E7B8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2737" y="2071807"/>
              <a:ext cx="293923" cy="565758"/>
            </a:xfrm>
            <a:prstGeom prst="rect">
              <a:avLst/>
            </a:prstGeom>
          </p:spPr>
        </p:pic>
        <p:pic>
          <p:nvPicPr>
            <p:cNvPr id="69" name="图片 68">
              <a:extLst>
                <a:ext uri="{FF2B5EF4-FFF2-40B4-BE49-F238E27FC236}">
                  <a16:creationId xmlns:a16="http://schemas.microsoft.com/office/drawing/2014/main" xmlns="" id="{A9B51BF0-83C3-4D0D-AEB6-3D6847DB762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3321" y="2245715"/>
              <a:ext cx="142761" cy="166433"/>
            </a:xfrm>
            <a:prstGeom prst="rect">
              <a:avLst/>
            </a:prstGeom>
          </p:spPr>
        </p:pic>
      </p:grpSp>
      <p:grpSp>
        <p:nvGrpSpPr>
          <p:cNvPr id="70" name="组合 69">
            <a:extLst>
              <a:ext uri="{FF2B5EF4-FFF2-40B4-BE49-F238E27FC236}">
                <a16:creationId xmlns:a16="http://schemas.microsoft.com/office/drawing/2014/main" xmlns="" id="{3B4E7A31-DE84-467E-A1E3-3B09BADC9A90}"/>
              </a:ext>
            </a:extLst>
          </p:cNvPr>
          <p:cNvGrpSpPr/>
          <p:nvPr/>
        </p:nvGrpSpPr>
        <p:grpSpPr>
          <a:xfrm>
            <a:off x="5168953" y="1281055"/>
            <a:ext cx="1334277" cy="1153958"/>
            <a:chOff x="5447660" y="1947648"/>
            <a:chExt cx="1334277" cy="1153958"/>
          </a:xfrm>
        </p:grpSpPr>
        <p:sp>
          <p:nvSpPr>
            <p:cNvPr id="71" name="六边形 70">
              <a:extLst>
                <a:ext uri="{FF2B5EF4-FFF2-40B4-BE49-F238E27FC236}">
                  <a16:creationId xmlns:a16="http://schemas.microsoft.com/office/drawing/2014/main" xmlns="" id="{BAE2EE03-8672-4301-A95D-1C32A115A372}"/>
                </a:ext>
              </a:extLst>
            </p:cNvPr>
            <p:cNvSpPr/>
            <p:nvPr/>
          </p:nvSpPr>
          <p:spPr>
            <a:xfrm>
              <a:off x="5447660" y="1947648"/>
              <a:ext cx="1334277" cy="1150239"/>
            </a:xfrm>
            <a:prstGeom prst="hexagon">
              <a:avLst/>
            </a:prstGeom>
            <a:solidFill>
              <a:srgbClr val="131B40">
                <a:alpha val="30000"/>
              </a:srgb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72" name="文本框 71">
              <a:extLst>
                <a:ext uri="{FF2B5EF4-FFF2-40B4-BE49-F238E27FC236}">
                  <a16:creationId xmlns:a16="http://schemas.microsoft.com/office/drawing/2014/main" xmlns="" id="{FEEB74E7-346B-454D-B430-68E1503FED99}"/>
                </a:ext>
              </a:extLst>
            </p:cNvPr>
            <p:cNvSpPr txBox="1"/>
            <p:nvPr/>
          </p:nvSpPr>
          <p:spPr>
            <a:xfrm>
              <a:off x="5799647" y="2651867"/>
              <a:ext cx="630301" cy="4497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等线" panose="02010600030101010101" pitchFamily="2" charset="-122"/>
                  <a:ea typeface="等线" panose="02010600030101010101" pitchFamily="2" charset="-122"/>
                </a:rPr>
                <a:t>Android</a:t>
              </a:r>
            </a:p>
            <a:p>
              <a:pPr algn="ctr"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等线" panose="02010600030101010101" pitchFamily="2" charset="-122"/>
                  <a:ea typeface="等线" panose="02010600030101010101" pitchFamily="2" charset="-122"/>
                </a:rPr>
                <a:t>客户端</a:t>
              </a:r>
            </a:p>
          </p:txBody>
        </p:sp>
        <p:pic>
          <p:nvPicPr>
            <p:cNvPr id="73" name="图片 72">
              <a:extLst>
                <a:ext uri="{FF2B5EF4-FFF2-40B4-BE49-F238E27FC236}">
                  <a16:creationId xmlns:a16="http://schemas.microsoft.com/office/drawing/2014/main" xmlns="" id="{81A66F5F-0005-4C9F-A96C-5D7F05F50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4817" y="2128145"/>
              <a:ext cx="419960" cy="466622"/>
            </a:xfrm>
            <a:prstGeom prst="rect">
              <a:avLst/>
            </a:prstGeom>
          </p:spPr>
        </p:pic>
      </p:grpSp>
      <p:grpSp>
        <p:nvGrpSpPr>
          <p:cNvPr id="74" name="组合 73">
            <a:extLst>
              <a:ext uri="{FF2B5EF4-FFF2-40B4-BE49-F238E27FC236}">
                <a16:creationId xmlns:a16="http://schemas.microsoft.com/office/drawing/2014/main" xmlns="" id="{DF3129FE-9393-4383-A811-543EE85C1A1E}"/>
              </a:ext>
            </a:extLst>
          </p:cNvPr>
          <p:cNvGrpSpPr/>
          <p:nvPr/>
        </p:nvGrpSpPr>
        <p:grpSpPr>
          <a:xfrm>
            <a:off x="3054717" y="1277875"/>
            <a:ext cx="1334277" cy="1150239"/>
            <a:chOff x="3418102" y="1929355"/>
            <a:chExt cx="1334277" cy="1150239"/>
          </a:xfrm>
        </p:grpSpPr>
        <p:grpSp>
          <p:nvGrpSpPr>
            <p:cNvPr id="75" name="组合 74">
              <a:extLst>
                <a:ext uri="{FF2B5EF4-FFF2-40B4-BE49-F238E27FC236}">
                  <a16:creationId xmlns:a16="http://schemas.microsoft.com/office/drawing/2014/main" xmlns="" id="{E584E3F0-DD3D-4E15-9D0F-C9AF4EE1615B}"/>
                </a:ext>
              </a:extLst>
            </p:cNvPr>
            <p:cNvGrpSpPr/>
            <p:nvPr/>
          </p:nvGrpSpPr>
          <p:grpSpPr>
            <a:xfrm>
              <a:off x="3418102" y="1929355"/>
              <a:ext cx="1334277" cy="1150239"/>
              <a:chOff x="804794" y="1947648"/>
              <a:chExt cx="1334277" cy="1150239"/>
            </a:xfrm>
          </p:grpSpPr>
          <p:sp>
            <p:nvSpPr>
              <p:cNvPr id="77" name="六边形 76">
                <a:extLst>
                  <a:ext uri="{FF2B5EF4-FFF2-40B4-BE49-F238E27FC236}">
                    <a16:creationId xmlns:a16="http://schemas.microsoft.com/office/drawing/2014/main" xmlns="" id="{38092101-5DF3-458B-9856-A18DDC338935}"/>
                  </a:ext>
                </a:extLst>
              </p:cNvPr>
              <p:cNvSpPr/>
              <p:nvPr/>
            </p:nvSpPr>
            <p:spPr>
              <a:xfrm>
                <a:off x="804794" y="1947648"/>
                <a:ext cx="1334277" cy="1150239"/>
              </a:xfrm>
              <a:prstGeom prst="hexagon">
                <a:avLst/>
              </a:prstGeom>
              <a:solidFill>
                <a:srgbClr val="131B40">
                  <a:alpha val="30000"/>
                </a:srgb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等线" panose="02010600030101010101" pitchFamily="2" charset="-122"/>
                  <a:ea typeface="等线" panose="02010600030101010101" pitchFamily="2" charset="-122"/>
                </a:endParaRPr>
              </a:p>
            </p:txBody>
          </p:sp>
          <p:grpSp>
            <p:nvGrpSpPr>
              <p:cNvPr id="78" name="组合 77">
                <a:extLst>
                  <a:ext uri="{FF2B5EF4-FFF2-40B4-BE49-F238E27FC236}">
                    <a16:creationId xmlns:a16="http://schemas.microsoft.com/office/drawing/2014/main" xmlns="" id="{D0CCB30A-7106-479C-8A35-4C4C933D653A}"/>
                  </a:ext>
                </a:extLst>
              </p:cNvPr>
              <p:cNvGrpSpPr/>
              <p:nvPr/>
            </p:nvGrpSpPr>
            <p:grpSpPr>
              <a:xfrm>
                <a:off x="1196679" y="2186606"/>
                <a:ext cx="550506" cy="408934"/>
                <a:chOff x="3144416" y="1141258"/>
                <a:chExt cx="550506" cy="408934"/>
              </a:xfrm>
            </p:grpSpPr>
            <p:sp>
              <p:nvSpPr>
                <p:cNvPr id="80" name="矩形: 圆角 79">
                  <a:extLst>
                    <a:ext uri="{FF2B5EF4-FFF2-40B4-BE49-F238E27FC236}">
                      <a16:creationId xmlns:a16="http://schemas.microsoft.com/office/drawing/2014/main" xmlns="" id="{4059242A-0A6C-4AB2-BB7C-BAA29A515612}"/>
                    </a:ext>
                  </a:extLst>
                </p:cNvPr>
                <p:cNvSpPr/>
                <p:nvPr/>
              </p:nvSpPr>
              <p:spPr>
                <a:xfrm>
                  <a:off x="3144416" y="1141258"/>
                  <a:ext cx="550506" cy="336161"/>
                </a:xfrm>
                <a:prstGeom prst="roundRect">
                  <a:avLst/>
                </a:prstGeom>
                <a:noFill/>
                <a:ln w="190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等线" panose="02010600030101010101" pitchFamily="2" charset="-122"/>
                    <a:ea typeface="等线" panose="02010600030101010101" pitchFamily="2" charset="-122"/>
                  </a:endParaRPr>
                </a:p>
              </p:txBody>
            </p:sp>
            <p:cxnSp>
              <p:nvCxnSpPr>
                <p:cNvPr id="81" name="直接连接符 80">
                  <a:extLst>
                    <a:ext uri="{FF2B5EF4-FFF2-40B4-BE49-F238E27FC236}">
                      <a16:creationId xmlns:a16="http://schemas.microsoft.com/office/drawing/2014/main" xmlns="" id="{AE89E4DF-F158-4657-884D-D6A6AD5F5A91}"/>
                    </a:ext>
                  </a:extLst>
                </p:cNvPr>
                <p:cNvCxnSpPr/>
                <p:nvPr/>
              </p:nvCxnSpPr>
              <p:spPr>
                <a:xfrm>
                  <a:off x="3419669" y="1477419"/>
                  <a:ext cx="0" cy="72000"/>
                </a:xfrm>
                <a:prstGeom prst="line">
                  <a:avLst/>
                </a:prstGeom>
                <a:ln w="1905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直接连接符 81">
                  <a:extLst>
                    <a:ext uri="{FF2B5EF4-FFF2-40B4-BE49-F238E27FC236}">
                      <a16:creationId xmlns:a16="http://schemas.microsoft.com/office/drawing/2014/main" xmlns="" id="{72ADB4D3-82C1-435B-A60A-D3570E920DDF}"/>
                    </a:ext>
                  </a:extLst>
                </p:cNvPr>
                <p:cNvCxnSpPr/>
                <p:nvPr/>
              </p:nvCxnSpPr>
              <p:spPr>
                <a:xfrm>
                  <a:off x="3347669" y="1550192"/>
                  <a:ext cx="144000" cy="0"/>
                </a:xfrm>
                <a:prstGeom prst="line">
                  <a:avLst/>
                </a:prstGeom>
                <a:ln w="1905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9" name="文本框 78">
                <a:extLst>
                  <a:ext uri="{FF2B5EF4-FFF2-40B4-BE49-F238E27FC236}">
                    <a16:creationId xmlns:a16="http://schemas.microsoft.com/office/drawing/2014/main" xmlns="" id="{82875D59-4290-400D-AEFB-93D5ADC1F2E3}"/>
                  </a:ext>
                </a:extLst>
              </p:cNvPr>
              <p:cNvSpPr txBox="1"/>
              <p:nvPr/>
            </p:nvSpPr>
            <p:spPr>
              <a:xfrm>
                <a:off x="1187239" y="2651867"/>
                <a:ext cx="569387" cy="4460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等线" panose="02010600030101010101" pitchFamily="2" charset="-122"/>
                    <a:ea typeface="等线" panose="02010600030101010101" pitchFamily="2" charset="-122"/>
                  </a:rPr>
                  <a:t>Mac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zh-CN" altLang="en-US" sz="1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等线" panose="02010600030101010101" pitchFamily="2" charset="-122"/>
                    <a:ea typeface="等线" panose="02010600030101010101" pitchFamily="2" charset="-122"/>
                  </a:rPr>
                  <a:t>客户端</a:t>
                </a:r>
              </a:p>
            </p:txBody>
          </p:sp>
        </p:grpSp>
        <p:pic>
          <p:nvPicPr>
            <p:cNvPr id="76" name="图片 75">
              <a:extLst>
                <a:ext uri="{FF2B5EF4-FFF2-40B4-BE49-F238E27FC236}">
                  <a16:creationId xmlns:a16="http://schemas.microsoft.com/office/drawing/2014/main" xmlns="" id="{315CF326-D68E-4983-857A-D55A25790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2411" y="2253177"/>
              <a:ext cx="142761" cy="166433"/>
            </a:xfrm>
            <a:prstGeom prst="rect">
              <a:avLst/>
            </a:prstGeom>
          </p:spPr>
        </p:pic>
      </p:grpSp>
      <p:sp>
        <p:nvSpPr>
          <p:cNvPr id="83" name="文本框 82">
            <a:extLst>
              <a:ext uri="{FF2B5EF4-FFF2-40B4-BE49-F238E27FC236}">
                <a16:creationId xmlns:a16="http://schemas.microsoft.com/office/drawing/2014/main" xmlns="" id="{B72E6C3C-B976-4780-96E9-8A63E67047C1}"/>
              </a:ext>
            </a:extLst>
          </p:cNvPr>
          <p:cNvSpPr txBox="1"/>
          <p:nvPr/>
        </p:nvSpPr>
        <p:spPr>
          <a:xfrm>
            <a:off x="7783757" y="1749094"/>
            <a:ext cx="3668120" cy="2187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等线" panose="02010600030101010101" pitchFamily="2" charset="-122"/>
                <a:ea typeface="等线" panose="02010600030101010101" pitchFamily="2" charset="-122"/>
              </a:rPr>
              <a:t>在家、办公室、出差随时随地移动办公</a:t>
            </a:r>
            <a:endParaRPr lang="en-US" altLang="zh-CN" sz="1600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办公文档自动同步至云端，用户无论在办公室、在家、在外地出差均可以随时访问文档云，无需</a:t>
            </a:r>
            <a:r>
              <a:rPr lang="en-US" altLang="zh-CN" sz="12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U</a:t>
            </a:r>
            <a:r>
              <a:rPr lang="zh-CN" altLang="en-US" sz="12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盘拷贝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等线" panose="02010600030101010101" pitchFamily="2" charset="-122"/>
                <a:ea typeface="等线" panose="02010600030101010101" pitchFamily="2" charset="-122"/>
              </a:rPr>
              <a:t>多终端支持随时查看文档、分享资料</a:t>
            </a:r>
            <a:endParaRPr lang="en-US" altLang="zh-CN" sz="1600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zh-CN" altLang="en-US" sz="12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不仅支持</a:t>
            </a:r>
            <a:r>
              <a:rPr lang="en-US" altLang="zh-CN" sz="12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Windows</a:t>
            </a:r>
            <a:r>
              <a:rPr lang="zh-CN" altLang="en-US" sz="12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客户端，且支持</a:t>
            </a:r>
            <a:r>
              <a:rPr lang="en-US" altLang="zh-CN" sz="12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Web</a:t>
            </a:r>
            <a:r>
              <a:rPr lang="zh-CN" altLang="en-US" sz="12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、移动</a:t>
            </a:r>
            <a:r>
              <a:rPr lang="en-US" altLang="zh-CN" sz="12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APP</a:t>
            </a:r>
            <a:r>
              <a:rPr lang="zh-CN" altLang="en-US" sz="12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等多种访问方式，随时随地管理文档</a:t>
            </a:r>
          </a:p>
        </p:txBody>
      </p:sp>
      <p:sp>
        <p:nvSpPr>
          <p:cNvPr id="84" name="椭圆 83">
            <a:extLst>
              <a:ext uri="{FF2B5EF4-FFF2-40B4-BE49-F238E27FC236}">
                <a16:creationId xmlns:a16="http://schemas.microsoft.com/office/drawing/2014/main" xmlns="" id="{D6249035-9E51-4318-88DD-3BA55A8696C0}"/>
              </a:ext>
            </a:extLst>
          </p:cNvPr>
          <p:cNvSpPr/>
          <p:nvPr/>
        </p:nvSpPr>
        <p:spPr>
          <a:xfrm>
            <a:off x="7529436" y="2144942"/>
            <a:ext cx="163002" cy="163298"/>
          </a:xfrm>
          <a:prstGeom prst="ellipse">
            <a:avLst/>
          </a:prstGeom>
          <a:solidFill>
            <a:srgbClr val="131B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85" name="椭圆 84">
            <a:extLst>
              <a:ext uri="{FF2B5EF4-FFF2-40B4-BE49-F238E27FC236}">
                <a16:creationId xmlns:a16="http://schemas.microsoft.com/office/drawing/2014/main" xmlns="" id="{B4B4783B-BB6B-467C-93ED-9ED0EA88B687}"/>
              </a:ext>
            </a:extLst>
          </p:cNvPr>
          <p:cNvSpPr/>
          <p:nvPr/>
        </p:nvSpPr>
        <p:spPr>
          <a:xfrm>
            <a:off x="7529436" y="3137871"/>
            <a:ext cx="163002" cy="163298"/>
          </a:xfrm>
          <a:prstGeom prst="ellipse">
            <a:avLst/>
          </a:prstGeom>
          <a:solidFill>
            <a:srgbClr val="131B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grpSp>
        <p:nvGrpSpPr>
          <p:cNvPr id="87" name="组合 86">
            <a:extLst>
              <a:ext uri="{FF2B5EF4-FFF2-40B4-BE49-F238E27FC236}">
                <a16:creationId xmlns:a16="http://schemas.microsoft.com/office/drawing/2014/main" xmlns="" id="{B65142E8-A605-4449-8B24-575F9C1182F2}"/>
              </a:ext>
            </a:extLst>
          </p:cNvPr>
          <p:cNvGrpSpPr/>
          <p:nvPr/>
        </p:nvGrpSpPr>
        <p:grpSpPr>
          <a:xfrm>
            <a:off x="4781128" y="4083705"/>
            <a:ext cx="1782692" cy="1063690"/>
            <a:chOff x="3659366" y="4600664"/>
            <a:chExt cx="1782692" cy="1063690"/>
          </a:xfrm>
        </p:grpSpPr>
        <p:sp>
          <p:nvSpPr>
            <p:cNvPr id="88" name="箭头: V 形 87">
              <a:extLst>
                <a:ext uri="{FF2B5EF4-FFF2-40B4-BE49-F238E27FC236}">
                  <a16:creationId xmlns:a16="http://schemas.microsoft.com/office/drawing/2014/main" xmlns="" id="{941B9511-FA2F-42DA-85DE-31BB67D6FE76}"/>
                </a:ext>
              </a:extLst>
            </p:cNvPr>
            <p:cNvSpPr/>
            <p:nvPr/>
          </p:nvSpPr>
          <p:spPr>
            <a:xfrm>
              <a:off x="3659366" y="4600664"/>
              <a:ext cx="1782692" cy="1063690"/>
            </a:xfrm>
            <a:prstGeom prst="chevron">
              <a:avLst/>
            </a:prstGeom>
            <a:solidFill>
              <a:schemeClr val="accent1">
                <a:alpha val="50000"/>
              </a:schemeClr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89" name="文本框 88">
              <a:extLst>
                <a:ext uri="{FF2B5EF4-FFF2-40B4-BE49-F238E27FC236}">
                  <a16:creationId xmlns:a16="http://schemas.microsoft.com/office/drawing/2014/main" xmlns="" id="{6F1CB570-6AE5-4454-90B4-8B25823273FF}"/>
                </a:ext>
              </a:extLst>
            </p:cNvPr>
            <p:cNvSpPr txBox="1"/>
            <p:nvPr/>
          </p:nvSpPr>
          <p:spPr>
            <a:xfrm>
              <a:off x="4407152" y="5291037"/>
              <a:ext cx="441147" cy="246221"/>
            </a:xfrm>
            <a:prstGeom prst="rect">
              <a:avLst/>
            </a:prstGeom>
            <a:no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sz="1000" dirty="0">
                  <a:latin typeface="等线" panose="02010600030101010101" pitchFamily="2" charset="-122"/>
                  <a:ea typeface="等线" panose="02010600030101010101" pitchFamily="2" charset="-122"/>
                </a:rPr>
                <a:t>出差</a:t>
              </a:r>
            </a:p>
          </p:txBody>
        </p:sp>
        <p:sp>
          <p:nvSpPr>
            <p:cNvPr id="90" name="Freeform 213">
              <a:extLst>
                <a:ext uri="{FF2B5EF4-FFF2-40B4-BE49-F238E27FC236}">
                  <a16:creationId xmlns:a16="http://schemas.microsoft.com/office/drawing/2014/main" xmlns="" id="{B0B20F15-BDEF-4156-B8CE-BA0E29FC42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73530" y="4739150"/>
              <a:ext cx="417565" cy="446364"/>
            </a:xfrm>
            <a:custGeom>
              <a:avLst/>
              <a:gdLst>
                <a:gd name="T0" fmla="*/ 15 w 131"/>
                <a:gd name="T1" fmla="*/ 76 h 140"/>
                <a:gd name="T2" fmla="*/ 24 w 131"/>
                <a:gd name="T3" fmla="*/ 51 h 140"/>
                <a:gd name="T4" fmla="*/ 37 w 131"/>
                <a:gd name="T5" fmla="*/ 72 h 140"/>
                <a:gd name="T6" fmla="*/ 50 w 131"/>
                <a:gd name="T7" fmla="*/ 52 h 140"/>
                <a:gd name="T8" fmla="*/ 62 w 131"/>
                <a:gd name="T9" fmla="*/ 71 h 140"/>
                <a:gd name="T10" fmla="*/ 71 w 131"/>
                <a:gd name="T11" fmla="*/ 43 h 140"/>
                <a:gd name="T12" fmla="*/ 74 w 131"/>
                <a:gd name="T13" fmla="*/ 42 h 140"/>
                <a:gd name="T14" fmla="*/ 75 w 131"/>
                <a:gd name="T15" fmla="*/ 44 h 140"/>
                <a:gd name="T16" fmla="*/ 63 w 131"/>
                <a:gd name="T17" fmla="*/ 82 h 140"/>
                <a:gd name="T18" fmla="*/ 50 w 131"/>
                <a:gd name="T19" fmla="*/ 60 h 140"/>
                <a:gd name="T20" fmla="*/ 38 w 131"/>
                <a:gd name="T21" fmla="*/ 81 h 140"/>
                <a:gd name="T22" fmla="*/ 25 w 131"/>
                <a:gd name="T23" fmla="*/ 61 h 140"/>
                <a:gd name="T24" fmla="*/ 19 w 131"/>
                <a:gd name="T25" fmla="*/ 77 h 140"/>
                <a:gd name="T26" fmla="*/ 17 w 131"/>
                <a:gd name="T27" fmla="*/ 79 h 140"/>
                <a:gd name="T28" fmla="*/ 15 w 131"/>
                <a:gd name="T29" fmla="*/ 76 h 140"/>
                <a:gd name="T30" fmla="*/ 131 w 131"/>
                <a:gd name="T31" fmla="*/ 9 h 140"/>
                <a:gd name="T32" fmla="*/ 131 w 131"/>
                <a:gd name="T33" fmla="*/ 20 h 140"/>
                <a:gd name="T34" fmla="*/ 131 w 131"/>
                <a:gd name="T35" fmla="*/ 26 h 140"/>
                <a:gd name="T36" fmla="*/ 131 w 131"/>
                <a:gd name="T37" fmla="*/ 96 h 140"/>
                <a:gd name="T38" fmla="*/ 79 w 131"/>
                <a:gd name="T39" fmla="*/ 96 h 140"/>
                <a:gd name="T40" fmla="*/ 79 w 131"/>
                <a:gd name="T41" fmla="*/ 113 h 140"/>
                <a:gd name="T42" fmla="*/ 113 w 131"/>
                <a:gd name="T43" fmla="*/ 140 h 140"/>
                <a:gd name="T44" fmla="*/ 105 w 131"/>
                <a:gd name="T45" fmla="*/ 140 h 140"/>
                <a:gd name="T46" fmla="*/ 79 w 131"/>
                <a:gd name="T47" fmla="*/ 122 h 140"/>
                <a:gd name="T48" fmla="*/ 79 w 131"/>
                <a:gd name="T49" fmla="*/ 123 h 140"/>
                <a:gd name="T50" fmla="*/ 61 w 131"/>
                <a:gd name="T51" fmla="*/ 123 h 140"/>
                <a:gd name="T52" fmla="*/ 61 w 131"/>
                <a:gd name="T53" fmla="*/ 122 h 140"/>
                <a:gd name="T54" fmla="*/ 35 w 131"/>
                <a:gd name="T55" fmla="*/ 140 h 140"/>
                <a:gd name="T56" fmla="*/ 26 w 131"/>
                <a:gd name="T57" fmla="*/ 140 h 140"/>
                <a:gd name="T58" fmla="*/ 61 w 131"/>
                <a:gd name="T59" fmla="*/ 113 h 140"/>
                <a:gd name="T60" fmla="*/ 61 w 131"/>
                <a:gd name="T61" fmla="*/ 96 h 140"/>
                <a:gd name="T62" fmla="*/ 0 w 131"/>
                <a:gd name="T63" fmla="*/ 96 h 140"/>
                <a:gd name="T64" fmla="*/ 0 w 131"/>
                <a:gd name="T65" fmla="*/ 26 h 140"/>
                <a:gd name="T66" fmla="*/ 0 w 131"/>
                <a:gd name="T67" fmla="*/ 20 h 140"/>
                <a:gd name="T68" fmla="*/ 0 w 131"/>
                <a:gd name="T69" fmla="*/ 9 h 140"/>
                <a:gd name="T70" fmla="*/ 61 w 131"/>
                <a:gd name="T71" fmla="*/ 9 h 140"/>
                <a:gd name="T72" fmla="*/ 61 w 131"/>
                <a:gd name="T73" fmla="*/ 0 h 140"/>
                <a:gd name="T74" fmla="*/ 79 w 131"/>
                <a:gd name="T75" fmla="*/ 0 h 140"/>
                <a:gd name="T76" fmla="*/ 79 w 131"/>
                <a:gd name="T77" fmla="*/ 9 h 140"/>
                <a:gd name="T78" fmla="*/ 131 w 131"/>
                <a:gd name="T79" fmla="*/ 9 h 140"/>
                <a:gd name="T80" fmla="*/ 122 w 131"/>
                <a:gd name="T81" fmla="*/ 28 h 140"/>
                <a:gd name="T82" fmla="*/ 9 w 131"/>
                <a:gd name="T83" fmla="*/ 28 h 140"/>
                <a:gd name="T84" fmla="*/ 9 w 131"/>
                <a:gd name="T85" fmla="*/ 88 h 140"/>
                <a:gd name="T86" fmla="*/ 61 w 131"/>
                <a:gd name="T87" fmla="*/ 88 h 140"/>
                <a:gd name="T88" fmla="*/ 79 w 131"/>
                <a:gd name="T89" fmla="*/ 88 h 140"/>
                <a:gd name="T90" fmla="*/ 122 w 131"/>
                <a:gd name="T91" fmla="*/ 88 h 140"/>
                <a:gd name="T92" fmla="*/ 122 w 131"/>
                <a:gd name="T93" fmla="*/ 28 h 140"/>
                <a:gd name="T94" fmla="*/ 99 w 131"/>
                <a:gd name="T95" fmla="*/ 62 h 140"/>
                <a:gd name="T96" fmla="*/ 110 w 131"/>
                <a:gd name="T97" fmla="*/ 51 h 140"/>
                <a:gd name="T98" fmla="*/ 99 w 131"/>
                <a:gd name="T99" fmla="*/ 39 h 140"/>
                <a:gd name="T100" fmla="*/ 87 w 131"/>
                <a:gd name="T101" fmla="*/ 51 h 140"/>
                <a:gd name="T102" fmla="*/ 99 w 131"/>
                <a:gd name="T103" fmla="*/ 62 h 140"/>
                <a:gd name="T104" fmla="*/ 96 w 131"/>
                <a:gd name="T105" fmla="*/ 70 h 140"/>
                <a:gd name="T106" fmla="*/ 87 w 131"/>
                <a:gd name="T107" fmla="*/ 70 h 140"/>
                <a:gd name="T108" fmla="*/ 87 w 131"/>
                <a:gd name="T109" fmla="*/ 79 h 140"/>
                <a:gd name="T110" fmla="*/ 96 w 131"/>
                <a:gd name="T111" fmla="*/ 79 h 140"/>
                <a:gd name="T112" fmla="*/ 96 w 131"/>
                <a:gd name="T113" fmla="*/ 70 h 140"/>
                <a:gd name="T114" fmla="*/ 105 w 131"/>
                <a:gd name="T115" fmla="*/ 79 h 140"/>
                <a:gd name="T116" fmla="*/ 114 w 131"/>
                <a:gd name="T117" fmla="*/ 79 h 140"/>
                <a:gd name="T118" fmla="*/ 114 w 131"/>
                <a:gd name="T119" fmla="*/ 70 h 140"/>
                <a:gd name="T120" fmla="*/ 105 w 131"/>
                <a:gd name="T121" fmla="*/ 70 h 140"/>
                <a:gd name="T122" fmla="*/ 105 w 131"/>
                <a:gd name="T123" fmla="*/ 7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1" h="140">
                  <a:moveTo>
                    <a:pt x="15" y="76"/>
                  </a:moveTo>
                  <a:cubicBezTo>
                    <a:pt x="24" y="51"/>
                    <a:pt x="24" y="51"/>
                    <a:pt x="24" y="51"/>
                  </a:cubicBezTo>
                  <a:cubicBezTo>
                    <a:pt x="37" y="72"/>
                    <a:pt x="37" y="72"/>
                    <a:pt x="37" y="72"/>
                  </a:cubicBezTo>
                  <a:cubicBezTo>
                    <a:pt x="50" y="52"/>
                    <a:pt x="50" y="52"/>
                    <a:pt x="50" y="52"/>
                  </a:cubicBezTo>
                  <a:cubicBezTo>
                    <a:pt x="62" y="71"/>
                    <a:pt x="62" y="71"/>
                    <a:pt x="62" y="71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2" y="42"/>
                    <a:pt x="73" y="41"/>
                    <a:pt x="74" y="42"/>
                  </a:cubicBezTo>
                  <a:cubicBezTo>
                    <a:pt x="75" y="42"/>
                    <a:pt x="76" y="43"/>
                    <a:pt x="75" y="44"/>
                  </a:cubicBezTo>
                  <a:cubicBezTo>
                    <a:pt x="63" y="82"/>
                    <a:pt x="63" y="82"/>
                    <a:pt x="63" y="82"/>
                  </a:cubicBezTo>
                  <a:cubicBezTo>
                    <a:pt x="50" y="60"/>
                    <a:pt x="50" y="60"/>
                    <a:pt x="50" y="60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19" y="77"/>
                    <a:pt x="19" y="77"/>
                    <a:pt x="19" y="77"/>
                  </a:cubicBezTo>
                  <a:cubicBezTo>
                    <a:pt x="19" y="78"/>
                    <a:pt x="18" y="79"/>
                    <a:pt x="17" y="79"/>
                  </a:cubicBezTo>
                  <a:cubicBezTo>
                    <a:pt x="15" y="78"/>
                    <a:pt x="15" y="77"/>
                    <a:pt x="15" y="76"/>
                  </a:cubicBezTo>
                  <a:close/>
                  <a:moveTo>
                    <a:pt x="131" y="9"/>
                  </a:moveTo>
                  <a:cubicBezTo>
                    <a:pt x="131" y="20"/>
                    <a:pt x="131" y="20"/>
                    <a:pt x="131" y="20"/>
                  </a:cubicBezTo>
                  <a:cubicBezTo>
                    <a:pt x="131" y="26"/>
                    <a:pt x="131" y="26"/>
                    <a:pt x="131" y="26"/>
                  </a:cubicBezTo>
                  <a:cubicBezTo>
                    <a:pt x="131" y="96"/>
                    <a:pt x="131" y="96"/>
                    <a:pt x="131" y="96"/>
                  </a:cubicBezTo>
                  <a:cubicBezTo>
                    <a:pt x="79" y="96"/>
                    <a:pt x="79" y="96"/>
                    <a:pt x="79" y="96"/>
                  </a:cubicBezTo>
                  <a:cubicBezTo>
                    <a:pt x="79" y="113"/>
                    <a:pt x="79" y="113"/>
                    <a:pt x="79" y="113"/>
                  </a:cubicBezTo>
                  <a:cubicBezTo>
                    <a:pt x="113" y="140"/>
                    <a:pt x="113" y="140"/>
                    <a:pt x="113" y="140"/>
                  </a:cubicBezTo>
                  <a:cubicBezTo>
                    <a:pt x="105" y="140"/>
                    <a:pt x="105" y="140"/>
                    <a:pt x="105" y="140"/>
                  </a:cubicBezTo>
                  <a:cubicBezTo>
                    <a:pt x="79" y="122"/>
                    <a:pt x="79" y="122"/>
                    <a:pt x="79" y="122"/>
                  </a:cubicBezTo>
                  <a:cubicBezTo>
                    <a:pt x="79" y="123"/>
                    <a:pt x="79" y="123"/>
                    <a:pt x="79" y="123"/>
                  </a:cubicBezTo>
                  <a:cubicBezTo>
                    <a:pt x="61" y="123"/>
                    <a:pt x="61" y="123"/>
                    <a:pt x="61" y="123"/>
                  </a:cubicBezTo>
                  <a:cubicBezTo>
                    <a:pt x="61" y="122"/>
                    <a:pt x="61" y="122"/>
                    <a:pt x="61" y="122"/>
                  </a:cubicBezTo>
                  <a:cubicBezTo>
                    <a:pt x="35" y="140"/>
                    <a:pt x="35" y="140"/>
                    <a:pt x="35" y="140"/>
                  </a:cubicBezTo>
                  <a:cubicBezTo>
                    <a:pt x="26" y="140"/>
                    <a:pt x="26" y="140"/>
                    <a:pt x="26" y="140"/>
                  </a:cubicBezTo>
                  <a:cubicBezTo>
                    <a:pt x="61" y="113"/>
                    <a:pt x="61" y="113"/>
                    <a:pt x="61" y="113"/>
                  </a:cubicBezTo>
                  <a:cubicBezTo>
                    <a:pt x="61" y="96"/>
                    <a:pt x="61" y="96"/>
                    <a:pt x="61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9"/>
                    <a:pt x="79" y="9"/>
                    <a:pt x="79" y="9"/>
                  </a:cubicBezTo>
                  <a:lnTo>
                    <a:pt x="131" y="9"/>
                  </a:lnTo>
                  <a:close/>
                  <a:moveTo>
                    <a:pt x="122" y="28"/>
                  </a:moveTo>
                  <a:cubicBezTo>
                    <a:pt x="9" y="28"/>
                    <a:pt x="9" y="28"/>
                    <a:pt x="9" y="28"/>
                  </a:cubicBezTo>
                  <a:cubicBezTo>
                    <a:pt x="9" y="88"/>
                    <a:pt x="9" y="88"/>
                    <a:pt x="9" y="88"/>
                  </a:cubicBezTo>
                  <a:cubicBezTo>
                    <a:pt x="61" y="88"/>
                    <a:pt x="61" y="88"/>
                    <a:pt x="61" y="88"/>
                  </a:cubicBezTo>
                  <a:cubicBezTo>
                    <a:pt x="79" y="88"/>
                    <a:pt x="79" y="88"/>
                    <a:pt x="79" y="88"/>
                  </a:cubicBezTo>
                  <a:cubicBezTo>
                    <a:pt x="122" y="88"/>
                    <a:pt x="122" y="88"/>
                    <a:pt x="122" y="88"/>
                  </a:cubicBezTo>
                  <a:lnTo>
                    <a:pt x="122" y="28"/>
                  </a:lnTo>
                  <a:close/>
                  <a:moveTo>
                    <a:pt x="99" y="62"/>
                  </a:moveTo>
                  <a:cubicBezTo>
                    <a:pt x="105" y="62"/>
                    <a:pt x="110" y="57"/>
                    <a:pt x="110" y="51"/>
                  </a:cubicBezTo>
                  <a:cubicBezTo>
                    <a:pt x="110" y="45"/>
                    <a:pt x="105" y="39"/>
                    <a:pt x="99" y="39"/>
                  </a:cubicBezTo>
                  <a:cubicBezTo>
                    <a:pt x="93" y="39"/>
                    <a:pt x="87" y="45"/>
                    <a:pt x="87" y="51"/>
                  </a:cubicBezTo>
                  <a:cubicBezTo>
                    <a:pt x="87" y="57"/>
                    <a:pt x="93" y="62"/>
                    <a:pt x="99" y="62"/>
                  </a:cubicBezTo>
                  <a:close/>
                  <a:moveTo>
                    <a:pt x="96" y="70"/>
                  </a:moveTo>
                  <a:cubicBezTo>
                    <a:pt x="87" y="70"/>
                    <a:pt x="87" y="70"/>
                    <a:pt x="87" y="70"/>
                  </a:cubicBezTo>
                  <a:cubicBezTo>
                    <a:pt x="87" y="79"/>
                    <a:pt x="87" y="79"/>
                    <a:pt x="87" y="79"/>
                  </a:cubicBezTo>
                  <a:cubicBezTo>
                    <a:pt x="96" y="79"/>
                    <a:pt x="96" y="79"/>
                    <a:pt x="96" y="79"/>
                  </a:cubicBezTo>
                  <a:lnTo>
                    <a:pt x="96" y="70"/>
                  </a:lnTo>
                  <a:close/>
                  <a:moveTo>
                    <a:pt x="105" y="79"/>
                  </a:moveTo>
                  <a:cubicBezTo>
                    <a:pt x="114" y="79"/>
                    <a:pt x="114" y="79"/>
                    <a:pt x="114" y="79"/>
                  </a:cubicBezTo>
                  <a:cubicBezTo>
                    <a:pt x="114" y="70"/>
                    <a:pt x="114" y="70"/>
                    <a:pt x="114" y="70"/>
                  </a:cubicBezTo>
                  <a:cubicBezTo>
                    <a:pt x="105" y="70"/>
                    <a:pt x="105" y="70"/>
                    <a:pt x="105" y="70"/>
                  </a:cubicBezTo>
                  <a:lnTo>
                    <a:pt x="105" y="79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</p:grpSp>
      <p:sp>
        <p:nvSpPr>
          <p:cNvPr id="3" name="标题 2">
            <a:extLst>
              <a:ext uri="{FF2B5EF4-FFF2-40B4-BE49-F238E27FC236}">
                <a16:creationId xmlns:a16="http://schemas.microsoft.com/office/drawing/2014/main" xmlns="" id="{FABC4E2A-9E0F-4F7D-8841-75EAEEC08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196" y="134720"/>
            <a:ext cx="9236710" cy="7315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多终端移动办公</a:t>
            </a:r>
          </a:p>
        </p:txBody>
      </p:sp>
    </p:spTree>
    <p:extLst>
      <p:ext uri="{BB962C8B-B14F-4D97-AF65-F5344CB8AC3E}">
        <p14:creationId xmlns:p14="http://schemas.microsoft.com/office/powerpoint/2010/main" val="171547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48" grpId="0" animBg="1"/>
      <p:bldP spid="83" grpId="0" uiExpand="1" build="p"/>
      <p:bldP spid="84" grpId="0" animBg="1"/>
      <p:bldP spid="8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5FC091A-8B3E-41EF-85E8-A16A2B643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/>
              <a:t>系统访问地址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C28F222B-A2E3-487C-900B-73D41C3952A1}"/>
              </a:ext>
            </a:extLst>
          </p:cNvPr>
          <p:cNvSpPr txBox="1"/>
          <p:nvPr/>
        </p:nvSpPr>
        <p:spPr>
          <a:xfrm>
            <a:off x="1641231" y="769739"/>
            <a:ext cx="5761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系统访问地址：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share.akszy.com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729D636D-0F78-475E-8021-7B2B653A3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46" y="1139071"/>
            <a:ext cx="8754018" cy="4952863"/>
          </a:xfrm>
          <a:prstGeom prst="rect">
            <a:avLst/>
          </a:prstGeom>
        </p:spPr>
      </p:pic>
      <p:sp>
        <p:nvSpPr>
          <p:cNvPr id="9" name="矩形标注 5">
            <a:extLst>
              <a:ext uri="{FF2B5EF4-FFF2-40B4-BE49-F238E27FC236}">
                <a16:creationId xmlns:a16="http://schemas.microsoft.com/office/drawing/2014/main" xmlns="" id="{D919AC0C-35C4-4C49-A426-586BBAF8A9AF}"/>
              </a:ext>
            </a:extLst>
          </p:cNvPr>
          <p:cNvSpPr/>
          <p:nvPr/>
        </p:nvSpPr>
        <p:spPr>
          <a:xfrm>
            <a:off x="2347545" y="5060862"/>
            <a:ext cx="1556239" cy="363992"/>
          </a:xfrm>
          <a:prstGeom prst="wedgeRectCallout">
            <a:avLst>
              <a:gd name="adj1" fmla="val 64055"/>
              <a:gd name="adj2" fmla="val -63517"/>
            </a:avLst>
          </a:prstGeom>
          <a:solidFill>
            <a:schemeClr val="bg1">
              <a:lumMod val="9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客户端下载区域</a:t>
            </a:r>
            <a:endParaRPr lang="en-US" altLang="zh-CN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E1B60714-1136-4709-8582-500EBC032E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146" y="1501259"/>
            <a:ext cx="4514866" cy="436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43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5"/>
          <p:cNvSpPr>
            <a:spLocks noGrp="1" noChangeArrowheads="1"/>
          </p:cNvSpPr>
          <p:nvPr/>
        </p:nvSpPr>
        <p:spPr bwMode="auto">
          <a:xfrm>
            <a:off x="6770021" y="1460269"/>
            <a:ext cx="4309648" cy="414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>
              <a:lnSpc>
                <a:spcPct val="200000"/>
              </a:lnSpc>
              <a:buClr>
                <a:srgbClr val="D00000"/>
              </a:buClr>
              <a:buSzPct val="150000"/>
              <a:buNone/>
              <a:defRPr/>
            </a:pP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AnyShare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PC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客户端简介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indent="0">
              <a:lnSpc>
                <a:spcPct val="200000"/>
              </a:lnSpc>
              <a:buClr>
                <a:srgbClr val="D00000"/>
              </a:buClr>
              <a:buSzPct val="150000"/>
              <a:buNone/>
              <a:defRPr/>
            </a:pP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AnyShare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Web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端简介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indent="0">
              <a:lnSpc>
                <a:spcPct val="200000"/>
              </a:lnSpc>
              <a:buClr>
                <a:srgbClr val="D00000"/>
              </a:buClr>
              <a:buSzPct val="150000"/>
              <a:buNone/>
              <a:defRPr/>
            </a:pPr>
            <a:r>
              <a:rPr kumimoji="0"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使用场景介绍</a:t>
            </a:r>
            <a:endParaRPr kumimoji="0"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74A9F879-E4E1-4CA0-BE61-947214CAD4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655D7ED1-B8AD-41B0-8BE1-400297CD1CAF}"/>
              </a:ext>
            </a:extLst>
          </p:cNvPr>
          <p:cNvSpPr txBox="1"/>
          <p:nvPr/>
        </p:nvSpPr>
        <p:spPr>
          <a:xfrm>
            <a:off x="5520137" y="2701231"/>
            <a:ext cx="1151726" cy="507831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altLang="zh-CN" sz="27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1</a:t>
            </a:r>
            <a:endParaRPr lang="zh-CN" altLang="en-US" sz="27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2668382D-85AA-4EE7-A375-8470E97586F3}"/>
              </a:ext>
            </a:extLst>
          </p:cNvPr>
          <p:cNvSpPr txBox="1"/>
          <p:nvPr/>
        </p:nvSpPr>
        <p:spPr>
          <a:xfrm>
            <a:off x="5520137" y="3395023"/>
            <a:ext cx="1151726" cy="507831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altLang="zh-CN" sz="27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2</a:t>
            </a:r>
            <a:endParaRPr lang="zh-CN" altLang="en-US" sz="27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AD466469-5C20-4692-B06F-F70BBE69D04E}"/>
              </a:ext>
            </a:extLst>
          </p:cNvPr>
          <p:cNvSpPr txBox="1"/>
          <p:nvPr/>
        </p:nvSpPr>
        <p:spPr>
          <a:xfrm>
            <a:off x="5520137" y="4088815"/>
            <a:ext cx="1151726" cy="507831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altLang="zh-CN" sz="27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3</a:t>
            </a:r>
            <a:endParaRPr lang="zh-CN" altLang="en-US" sz="27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88641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68C61C27-946F-48E3-AEF2-B26534D572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Part 1</a:t>
            </a:r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xmlns="" id="{7CAB8022-2125-4A18-962E-B0CEB810D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>
                <a:sym typeface="+mn-ea"/>
              </a:rPr>
              <a:t>AnyShare</a:t>
            </a:r>
            <a:r>
              <a:rPr lang="en-US" altLang="zh-CN" dirty="0">
                <a:sym typeface="+mn-ea"/>
              </a:rPr>
              <a:t> PC </a:t>
            </a:r>
            <a:r>
              <a:rPr lang="zh-CN" altLang="en-US" dirty="0">
                <a:sym typeface="+mn-ea"/>
              </a:rPr>
              <a:t>客户端简介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75056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5FC091A-8B3E-41EF-85E8-A16A2B643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/>
              <a:t>登录</a:t>
            </a:r>
            <a:r>
              <a:rPr lang="en-US" altLang="zh-CN" b="1" dirty="0" err="1"/>
              <a:t>AnyShare</a:t>
            </a:r>
            <a:r>
              <a:rPr lang="en-US" altLang="zh-CN" b="1" dirty="0"/>
              <a:t> PC</a:t>
            </a:r>
            <a:r>
              <a:rPr lang="zh-CN" altLang="en-US" b="1" dirty="0"/>
              <a:t>客户端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5FA6556A-6E4D-4BAD-A2E5-BB83DFC29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1334" y="1281859"/>
            <a:ext cx="4514850" cy="4076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C28F222B-A2E3-487C-900B-73D41C3952A1}"/>
              </a:ext>
            </a:extLst>
          </p:cNvPr>
          <p:cNvSpPr txBox="1"/>
          <p:nvPr/>
        </p:nvSpPr>
        <p:spPr>
          <a:xfrm>
            <a:off x="898148" y="5566973"/>
            <a:ext cx="10586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，安装客户端后在服务器地址中输入服务器地址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share.akszy.com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，点击测试，成功后点击确定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，进入登录界面后输入自己工号和密码（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默认密码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123456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，首次登录强制修改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），即可登录客户端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EE76080-568A-4B97-AA2D-40C165025F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826" y="1291027"/>
            <a:ext cx="4384874" cy="4076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1960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79C1BFB-9802-4B0F-B574-AEC4C34A0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/>
              <a:t>PC</a:t>
            </a:r>
            <a:r>
              <a:rPr lang="zh-CN" altLang="en-US" b="1" dirty="0"/>
              <a:t>客户端界面简介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1D178561-F300-4C50-94C4-3B6CCEF736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610" y="1012292"/>
            <a:ext cx="10751668" cy="4759853"/>
          </a:xfrm>
          <a:prstGeom prst="rect">
            <a:avLst/>
          </a:prstGeom>
        </p:spPr>
      </p:pic>
      <p:sp>
        <p:nvSpPr>
          <p:cNvPr id="13" name="矩形标注 5">
            <a:extLst>
              <a:ext uri="{FF2B5EF4-FFF2-40B4-BE49-F238E27FC236}">
                <a16:creationId xmlns:a16="http://schemas.microsoft.com/office/drawing/2014/main" xmlns="" id="{DC8794CA-20DF-48F6-8C12-7E6B14AEF1BA}"/>
              </a:ext>
            </a:extLst>
          </p:cNvPr>
          <p:cNvSpPr/>
          <p:nvPr/>
        </p:nvSpPr>
        <p:spPr>
          <a:xfrm>
            <a:off x="3860536" y="1605486"/>
            <a:ext cx="4648312" cy="533795"/>
          </a:xfrm>
          <a:prstGeom prst="wedgeRectCallout">
            <a:avLst>
              <a:gd name="adj1" fmla="val -65888"/>
              <a:gd name="adj2" fmla="val -46608"/>
            </a:avLst>
          </a:prstGeom>
          <a:solidFill>
            <a:schemeClr val="bg1">
              <a:lumMod val="9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zh-CN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用于存放您个人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资料</a:t>
            </a:r>
            <a:r>
              <a:rPr lang="zh-CN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的办公文档，默认情况下，他人无法查看您的个人文档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下的内容</a:t>
            </a:r>
            <a:endParaRPr lang="en-US" altLang="zh-CN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标注 5">
            <a:extLst>
              <a:ext uri="{FF2B5EF4-FFF2-40B4-BE49-F238E27FC236}">
                <a16:creationId xmlns:a16="http://schemas.microsoft.com/office/drawing/2014/main" xmlns="" id="{3E19011F-D8CE-430A-9E3E-2E096EF5F5FE}"/>
              </a:ext>
            </a:extLst>
          </p:cNvPr>
          <p:cNvSpPr/>
          <p:nvPr/>
        </p:nvSpPr>
        <p:spPr>
          <a:xfrm>
            <a:off x="3860536" y="2218708"/>
            <a:ext cx="4648312" cy="533795"/>
          </a:xfrm>
          <a:prstGeom prst="wedgeRectCallout">
            <a:avLst>
              <a:gd name="adj1" fmla="val -63099"/>
              <a:gd name="adj2" fmla="val -51244"/>
            </a:avLst>
          </a:prstGeom>
          <a:solidFill>
            <a:schemeClr val="bg1">
              <a:lumMod val="9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zh-CN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您或他人创建的文档共享协作空间，您可为其他用户配置对此群组文档的访问权限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或根据权限访问群组文档</a:t>
            </a:r>
            <a:endParaRPr lang="en-US" altLang="zh-CN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标注 5">
            <a:extLst>
              <a:ext uri="{FF2B5EF4-FFF2-40B4-BE49-F238E27FC236}">
                <a16:creationId xmlns:a16="http://schemas.microsoft.com/office/drawing/2014/main" xmlns="" id="{F9A73C12-5614-4D06-B9A3-AFD85933EF82}"/>
              </a:ext>
            </a:extLst>
          </p:cNvPr>
          <p:cNvSpPr/>
          <p:nvPr/>
        </p:nvSpPr>
        <p:spPr>
          <a:xfrm>
            <a:off x="3860534" y="3421918"/>
            <a:ext cx="4648311" cy="533795"/>
          </a:xfrm>
          <a:prstGeom prst="wedgeRectCallout">
            <a:avLst>
              <a:gd name="adj1" fmla="val -65782"/>
              <a:gd name="adj2" fmla="val -54813"/>
            </a:avLst>
          </a:prstGeom>
          <a:solidFill>
            <a:schemeClr val="bg1">
              <a:lumMod val="9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他人共享给您的文档（个人文档），您可以根据权限访问或操作他人共享给您文档</a:t>
            </a:r>
            <a:endParaRPr lang="en-US" altLang="zh-CN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标注 5">
            <a:extLst>
              <a:ext uri="{FF2B5EF4-FFF2-40B4-BE49-F238E27FC236}">
                <a16:creationId xmlns:a16="http://schemas.microsoft.com/office/drawing/2014/main" xmlns="" id="{8D873129-DA46-49BD-B8E8-139AA90AA487}"/>
              </a:ext>
            </a:extLst>
          </p:cNvPr>
          <p:cNvSpPr/>
          <p:nvPr/>
        </p:nvSpPr>
        <p:spPr>
          <a:xfrm>
            <a:off x="3860536" y="4303152"/>
            <a:ext cx="4648310" cy="1181020"/>
          </a:xfrm>
          <a:prstGeom prst="wedgeRectCallout">
            <a:avLst>
              <a:gd name="adj1" fmla="val -64087"/>
              <a:gd name="adj2" fmla="val -76653"/>
            </a:avLst>
          </a:prstGeom>
          <a:solidFill>
            <a:schemeClr val="bg1">
              <a:lumMod val="9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zh-CN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于存放企业或部门内部资料。文档库由管理员创建，并指定所有者。文档库所有者，负责管理文档库及配置权限；普通用户可根据权限，访问文档库，从而实现企业或部门间的团队协作。文档库可以是部门文档库、企业知识库、教学资源库等。</a:t>
            </a:r>
            <a:endParaRPr lang="en-US" altLang="zh-CN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标注 14">
            <a:extLst>
              <a:ext uri="{FF2B5EF4-FFF2-40B4-BE49-F238E27FC236}">
                <a16:creationId xmlns:a16="http://schemas.microsoft.com/office/drawing/2014/main" xmlns="" id="{848248C8-C4AD-4EA4-822C-F318C17B1F75}"/>
              </a:ext>
            </a:extLst>
          </p:cNvPr>
          <p:cNvSpPr/>
          <p:nvPr/>
        </p:nvSpPr>
        <p:spPr>
          <a:xfrm>
            <a:off x="6615526" y="5772145"/>
            <a:ext cx="2234522" cy="693208"/>
          </a:xfrm>
          <a:prstGeom prst="wedgeRectCallout">
            <a:avLst>
              <a:gd name="adj1" fmla="val 67743"/>
              <a:gd name="adj2" fmla="val -100515"/>
            </a:avLst>
          </a:prstGeom>
          <a:solidFill>
            <a:schemeClr val="bg1">
              <a:lumMod val="9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zh-CN" sz="1400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AnyShare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云盘中有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种文档状态提示，</a:t>
            </a:r>
            <a:r>
              <a:rPr lang="zh-CN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您可以通过文件图标来辨别文档状态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5C9FD921-5B6F-4DF8-A3E1-B8625D6025EC}"/>
              </a:ext>
            </a:extLst>
          </p:cNvPr>
          <p:cNvSpPr/>
          <p:nvPr/>
        </p:nvSpPr>
        <p:spPr>
          <a:xfrm>
            <a:off x="9393607" y="4391286"/>
            <a:ext cx="1659432" cy="13584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标注 5">
            <a:extLst>
              <a:ext uri="{FF2B5EF4-FFF2-40B4-BE49-F238E27FC236}">
                <a16:creationId xmlns:a16="http://schemas.microsoft.com/office/drawing/2014/main" xmlns="" id="{B091FB8D-AEFC-4EDD-A715-457D5A3C3ACC}"/>
              </a:ext>
            </a:extLst>
          </p:cNvPr>
          <p:cNvSpPr/>
          <p:nvPr/>
        </p:nvSpPr>
        <p:spPr>
          <a:xfrm>
            <a:off x="3860535" y="2817098"/>
            <a:ext cx="4648311" cy="533795"/>
          </a:xfrm>
          <a:prstGeom prst="wedgeRectCallout">
            <a:avLst>
              <a:gd name="adj1" fmla="val -63779"/>
              <a:gd name="adj2" fmla="val -47633"/>
            </a:avLst>
          </a:prstGeom>
          <a:solidFill>
            <a:schemeClr val="bg1">
              <a:lumMod val="9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他人共享给您的文档（群组文档），您可以根据权限访问或操作他人共享给您文档</a:t>
            </a:r>
            <a:endParaRPr lang="en-US" altLang="zh-CN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7803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68C61C27-946F-48E3-AEF2-B26534D572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Part 2</a:t>
            </a:r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xmlns="" id="{7CAB8022-2125-4A18-962E-B0CEB810D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200000"/>
              </a:lnSpc>
              <a:buClr>
                <a:srgbClr val="D00000"/>
              </a:buClr>
              <a:buSzPct val="150000"/>
              <a:defRPr/>
            </a:pPr>
            <a:r>
              <a:rPr lang="en-US" altLang="zh-CN" dirty="0" err="1">
                <a:sym typeface="+mn-ea"/>
              </a:rPr>
              <a:t>AnyShare</a:t>
            </a:r>
            <a:r>
              <a:rPr lang="en-US" altLang="zh-CN" dirty="0">
                <a:sym typeface="+mn-ea"/>
              </a:rPr>
              <a:t> Web</a:t>
            </a:r>
            <a:r>
              <a:rPr lang="zh-CN" altLang="en-US" dirty="0">
                <a:sym typeface="+mn-ea"/>
              </a:rPr>
              <a:t>端简介</a:t>
            </a:r>
            <a:endParaRPr lang="en-US" altLang="zh-CN" dirty="0"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74516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1396</Words>
  <Application>Microsoft Office PowerPoint</Application>
  <PresentationFormat>自定义</PresentationFormat>
  <Paragraphs>142</Paragraphs>
  <Slides>29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0" baseType="lpstr">
      <vt:lpstr>Office 主题​​</vt:lpstr>
      <vt:lpstr>阿克苏职业技术学院校园网盘 用户培训指导</vt:lpstr>
      <vt:lpstr>PowerPoint 演示文稿</vt:lpstr>
      <vt:lpstr>  多终端移动办公</vt:lpstr>
      <vt:lpstr>系统访问地址</vt:lpstr>
      <vt:lpstr>PowerPoint 演示文稿</vt:lpstr>
      <vt:lpstr>AnyShare PC 客户端简介</vt:lpstr>
      <vt:lpstr>登录AnyShare PC客户端</vt:lpstr>
      <vt:lpstr>PC客户端界面简介</vt:lpstr>
      <vt:lpstr>AnyShare Web端简介</vt:lpstr>
      <vt:lpstr>登录AnyShare Web端</vt:lpstr>
      <vt:lpstr>Web端界面简介</vt:lpstr>
      <vt:lpstr>使用场景介绍</vt:lpstr>
      <vt:lpstr>场景一：如何备份桌面文件</vt:lpstr>
      <vt:lpstr>场景二：如何进行跨部门共享协作</vt:lpstr>
      <vt:lpstr>场景二：如何进行跨部门共享协作</vt:lpstr>
      <vt:lpstr>场景二：如何进行跨部门共享协作</vt:lpstr>
      <vt:lpstr>场景二：如何进行跨部门共享协作</vt:lpstr>
      <vt:lpstr>场景三：部门内部如何快速分享</vt:lpstr>
      <vt:lpstr>场景三：部门内部如何快速分享</vt:lpstr>
      <vt:lpstr>场景四：如何解决邮件大附件传输——内链接</vt:lpstr>
      <vt:lpstr>场景四：如何解决邮件大附件传输——内链接</vt:lpstr>
      <vt:lpstr>场景五：如何快速查找文件</vt:lpstr>
      <vt:lpstr>场景五：如何快速查找文件</vt:lpstr>
      <vt:lpstr>场景六：如何找回误删除、误修改的文件</vt:lpstr>
      <vt:lpstr>场景六：如何找回误删除、误修改的文件</vt:lpstr>
      <vt:lpstr>场景六：如何找回误删除、误修改的文件</vt:lpstr>
      <vt:lpstr>场景七：如何在移动设备上使用</vt:lpstr>
      <vt:lpstr>场景七：如何在移动设备上使用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江璐（Lucy）</dc:creator>
  <cp:lastModifiedBy>zmx</cp:lastModifiedBy>
  <cp:revision>253</cp:revision>
  <dcterms:created xsi:type="dcterms:W3CDTF">2019-11-11T00:46:32Z</dcterms:created>
  <dcterms:modified xsi:type="dcterms:W3CDTF">2021-09-01T08:47:19Z</dcterms:modified>
</cp:coreProperties>
</file>